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313" r:id="rId2"/>
    <p:sldId id="258" r:id="rId3"/>
    <p:sldId id="314" r:id="rId4"/>
    <p:sldId id="305" r:id="rId5"/>
    <p:sldId id="315" r:id="rId6"/>
    <p:sldId id="264" r:id="rId7"/>
    <p:sldId id="317" r:id="rId8"/>
    <p:sldId id="318" r:id="rId9"/>
    <p:sldId id="319" r:id="rId10"/>
    <p:sldId id="321" r:id="rId11"/>
    <p:sldId id="322" r:id="rId12"/>
    <p:sldId id="324" r:id="rId13"/>
    <p:sldId id="326" r:id="rId14"/>
    <p:sldId id="302" r:id="rId15"/>
    <p:sldId id="30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NML" initials="M" lastIdx="1" clrIdx="0">
    <p:extLst>
      <p:ext uri="{19B8F6BF-5375-455C-9EA6-DF929625EA0E}">
        <p15:presenceInfo xmlns:p15="http://schemas.microsoft.com/office/powerpoint/2012/main" userId="3eb5dfb7252fa5c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610E8A-2254-4B54-BFF7-010BDBE70217}" v="60" dt="2024-05-18T04:58:07.8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717" autoAdjust="0"/>
    <p:restoredTop sz="94660"/>
  </p:normalViewPr>
  <p:slideViewPr>
    <p:cSldViewPr snapToGrid="0" showGuides="1">
      <p:cViewPr varScale="1">
        <p:scale>
          <a:sx n="93" d="100"/>
          <a:sy n="93" d="100"/>
        </p:scale>
        <p:origin x="63" y="57"/>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yan Martin" userId="1c71f070dd278989" providerId="LiveId" clId="{04610E8A-2254-4B54-BFF7-010BDBE70217}"/>
    <pc:docChg chg="undo redo custSel addSld delSld modSld sldOrd">
      <pc:chgData name="Ryan Martin" userId="1c71f070dd278989" providerId="LiveId" clId="{04610E8A-2254-4B54-BFF7-010BDBE70217}" dt="2024-05-18T04:58:07.891" v="1065" actId="207"/>
      <pc:docMkLst>
        <pc:docMk/>
      </pc:docMkLst>
      <pc:sldChg chg="del">
        <pc:chgData name="Ryan Martin" userId="1c71f070dd278989" providerId="LiveId" clId="{04610E8A-2254-4B54-BFF7-010BDBE70217}" dt="2024-05-18T04:56:24.088" v="1047" actId="47"/>
        <pc:sldMkLst>
          <pc:docMk/>
          <pc:sldMk cId="627555698" sldId="256"/>
        </pc:sldMkLst>
      </pc:sldChg>
      <pc:sldChg chg="modSp">
        <pc:chgData name="Ryan Martin" userId="1c71f070dd278989" providerId="LiveId" clId="{04610E8A-2254-4B54-BFF7-010BDBE70217}" dt="2024-05-18T04:58:07.891" v="1065" actId="207"/>
        <pc:sldMkLst>
          <pc:docMk/>
          <pc:sldMk cId="1140745659" sldId="258"/>
        </pc:sldMkLst>
        <pc:spChg chg="mod">
          <ac:chgData name="Ryan Martin" userId="1c71f070dd278989" providerId="LiveId" clId="{04610E8A-2254-4B54-BFF7-010BDBE70217}" dt="2024-05-18T04:58:07.891" v="1065" actId="207"/>
          <ac:spMkLst>
            <pc:docMk/>
            <pc:sldMk cId="1140745659" sldId="258"/>
            <ac:spMk id="54" creationId="{9C3CD5F5-6190-4EA8-9A20-0ECA78989783}"/>
          </ac:spMkLst>
        </pc:spChg>
        <pc:spChg chg="mod">
          <ac:chgData name="Ryan Martin" userId="1c71f070dd278989" providerId="LiveId" clId="{04610E8A-2254-4B54-BFF7-010BDBE70217}" dt="2024-05-18T04:58:07.891" v="1065" actId="207"/>
          <ac:spMkLst>
            <pc:docMk/>
            <pc:sldMk cId="1140745659" sldId="258"/>
            <ac:spMk id="67" creationId="{10771EB7-446E-4E28-94B2-94D491B10721}"/>
          </ac:spMkLst>
        </pc:spChg>
        <pc:spChg chg="mod">
          <ac:chgData name="Ryan Martin" userId="1c71f070dd278989" providerId="LiveId" clId="{04610E8A-2254-4B54-BFF7-010BDBE70217}" dt="2024-05-18T04:58:07.891" v="1065" actId="207"/>
          <ac:spMkLst>
            <pc:docMk/>
            <pc:sldMk cId="1140745659" sldId="258"/>
            <ac:spMk id="68" creationId="{8F61C7EC-6ACD-4EEA-B4A6-0AFE58C245A9}"/>
          </ac:spMkLst>
        </pc:spChg>
        <pc:spChg chg="mod">
          <ac:chgData name="Ryan Martin" userId="1c71f070dd278989" providerId="LiveId" clId="{04610E8A-2254-4B54-BFF7-010BDBE70217}" dt="2024-05-18T04:58:07.891" v="1065" actId="207"/>
          <ac:spMkLst>
            <pc:docMk/>
            <pc:sldMk cId="1140745659" sldId="258"/>
            <ac:spMk id="69" creationId="{CF5DE06B-A87C-40B0-B82D-81C8A193B7C1}"/>
          </ac:spMkLst>
        </pc:spChg>
        <pc:spChg chg="mod">
          <ac:chgData name="Ryan Martin" userId="1c71f070dd278989" providerId="LiveId" clId="{04610E8A-2254-4B54-BFF7-010BDBE70217}" dt="2024-05-18T04:58:07.891" v="1065" actId="207"/>
          <ac:spMkLst>
            <pc:docMk/>
            <pc:sldMk cId="1140745659" sldId="258"/>
            <ac:spMk id="70" creationId="{8082C4CD-B9F5-457D-8BA5-D65590B4EAEE}"/>
          </ac:spMkLst>
        </pc:spChg>
        <pc:spChg chg="mod">
          <ac:chgData name="Ryan Martin" userId="1c71f070dd278989" providerId="LiveId" clId="{04610E8A-2254-4B54-BFF7-010BDBE70217}" dt="2024-05-18T04:58:07.891" v="1065" actId="207"/>
          <ac:spMkLst>
            <pc:docMk/>
            <pc:sldMk cId="1140745659" sldId="258"/>
            <ac:spMk id="71" creationId="{94DE02BE-6688-407E-8BDC-88A75E0FE5E0}"/>
          </ac:spMkLst>
        </pc:spChg>
        <pc:spChg chg="mod">
          <ac:chgData name="Ryan Martin" userId="1c71f070dd278989" providerId="LiveId" clId="{04610E8A-2254-4B54-BFF7-010BDBE70217}" dt="2024-05-18T04:58:07.891" v="1065" actId="207"/>
          <ac:spMkLst>
            <pc:docMk/>
            <pc:sldMk cId="1140745659" sldId="258"/>
            <ac:spMk id="72" creationId="{ECDD9A68-DB7E-46ED-A0C4-5D0D7A629DB8}"/>
          </ac:spMkLst>
        </pc:spChg>
        <pc:spChg chg="mod">
          <ac:chgData name="Ryan Martin" userId="1c71f070dd278989" providerId="LiveId" clId="{04610E8A-2254-4B54-BFF7-010BDBE70217}" dt="2024-05-18T04:58:07.891" v="1065" actId="207"/>
          <ac:spMkLst>
            <pc:docMk/>
            <pc:sldMk cId="1140745659" sldId="258"/>
            <ac:spMk id="73" creationId="{781D1C8D-51BA-411C-B571-4548F167EDB4}"/>
          </ac:spMkLst>
        </pc:spChg>
        <pc:spChg chg="mod">
          <ac:chgData name="Ryan Martin" userId="1c71f070dd278989" providerId="LiveId" clId="{04610E8A-2254-4B54-BFF7-010BDBE70217}" dt="2024-05-18T04:58:07.891" v="1065" actId="207"/>
          <ac:spMkLst>
            <pc:docMk/>
            <pc:sldMk cId="1140745659" sldId="258"/>
            <ac:spMk id="74" creationId="{02556B2F-A811-4FDC-9B18-F9DF9B9EEB48}"/>
          </ac:spMkLst>
        </pc:spChg>
      </pc:sldChg>
      <pc:sldChg chg="del">
        <pc:chgData name="Ryan Martin" userId="1c71f070dd278989" providerId="LiveId" clId="{04610E8A-2254-4B54-BFF7-010BDBE70217}" dt="2024-05-18T04:56:24.150" v="1049" actId="47"/>
        <pc:sldMkLst>
          <pc:docMk/>
          <pc:sldMk cId="2783377291" sldId="260"/>
        </pc:sldMkLst>
      </pc:sldChg>
      <pc:sldChg chg="del">
        <pc:chgData name="Ryan Martin" userId="1c71f070dd278989" providerId="LiveId" clId="{04610E8A-2254-4B54-BFF7-010BDBE70217}" dt="2024-05-18T04:56:24.209" v="1050" actId="47"/>
        <pc:sldMkLst>
          <pc:docMk/>
          <pc:sldMk cId="2193152673" sldId="261"/>
        </pc:sldMkLst>
      </pc:sldChg>
      <pc:sldChg chg="del">
        <pc:chgData name="Ryan Martin" userId="1c71f070dd278989" providerId="LiveId" clId="{04610E8A-2254-4B54-BFF7-010BDBE70217}" dt="2024-05-18T04:56:24.240" v="1051" actId="47"/>
        <pc:sldMkLst>
          <pc:docMk/>
          <pc:sldMk cId="1448714710" sldId="262"/>
        </pc:sldMkLst>
      </pc:sldChg>
      <pc:sldChg chg="del">
        <pc:chgData name="Ryan Martin" userId="1c71f070dd278989" providerId="LiveId" clId="{04610E8A-2254-4B54-BFF7-010BDBE70217}" dt="2024-05-18T04:56:24.272" v="1052" actId="47"/>
        <pc:sldMkLst>
          <pc:docMk/>
          <pc:sldMk cId="6736023" sldId="263"/>
        </pc:sldMkLst>
      </pc:sldChg>
      <pc:sldChg chg="del">
        <pc:chgData name="Ryan Martin" userId="1c71f070dd278989" providerId="LiveId" clId="{04610E8A-2254-4B54-BFF7-010BDBE70217}" dt="2024-05-18T04:56:24.325" v="1053" actId="47"/>
        <pc:sldMkLst>
          <pc:docMk/>
          <pc:sldMk cId="1259336685" sldId="267"/>
        </pc:sldMkLst>
      </pc:sldChg>
      <pc:sldChg chg="del">
        <pc:chgData name="Ryan Martin" userId="1c71f070dd278989" providerId="LiveId" clId="{04610E8A-2254-4B54-BFF7-010BDBE70217}" dt="2024-05-18T04:56:24.341" v="1054" actId="47"/>
        <pc:sldMkLst>
          <pc:docMk/>
          <pc:sldMk cId="524157614" sldId="268"/>
        </pc:sldMkLst>
      </pc:sldChg>
      <pc:sldChg chg="del">
        <pc:chgData name="Ryan Martin" userId="1c71f070dd278989" providerId="LiveId" clId="{04610E8A-2254-4B54-BFF7-010BDBE70217}" dt="2024-05-18T04:56:24.367" v="1055" actId="47"/>
        <pc:sldMkLst>
          <pc:docMk/>
          <pc:sldMk cId="3654744928" sldId="269"/>
        </pc:sldMkLst>
      </pc:sldChg>
      <pc:sldChg chg="del">
        <pc:chgData name="Ryan Martin" userId="1c71f070dd278989" providerId="LiveId" clId="{04610E8A-2254-4B54-BFF7-010BDBE70217}" dt="2024-05-18T04:56:24.588" v="1056" actId="47"/>
        <pc:sldMkLst>
          <pc:docMk/>
          <pc:sldMk cId="506362660" sldId="270"/>
        </pc:sldMkLst>
      </pc:sldChg>
      <pc:sldChg chg="add del">
        <pc:chgData name="Ryan Martin" userId="1c71f070dd278989" providerId="LiveId" clId="{04610E8A-2254-4B54-BFF7-010BDBE70217}" dt="2024-05-18T04:56:56.156" v="1059" actId="47"/>
        <pc:sldMkLst>
          <pc:docMk/>
          <pc:sldMk cId="423744160" sldId="271"/>
        </pc:sldMkLst>
      </pc:sldChg>
      <pc:sldChg chg="add del">
        <pc:chgData name="Ryan Martin" userId="1c71f070dd278989" providerId="LiveId" clId="{04610E8A-2254-4B54-BFF7-010BDBE70217}" dt="2024-05-18T04:56:56.156" v="1059" actId="47"/>
        <pc:sldMkLst>
          <pc:docMk/>
          <pc:sldMk cId="1639790991" sldId="272"/>
        </pc:sldMkLst>
      </pc:sldChg>
      <pc:sldChg chg="add del">
        <pc:chgData name="Ryan Martin" userId="1c71f070dd278989" providerId="LiveId" clId="{04610E8A-2254-4B54-BFF7-010BDBE70217}" dt="2024-05-18T04:56:56.156" v="1059" actId="47"/>
        <pc:sldMkLst>
          <pc:docMk/>
          <pc:sldMk cId="684582146" sldId="273"/>
        </pc:sldMkLst>
      </pc:sldChg>
      <pc:sldChg chg="add del">
        <pc:chgData name="Ryan Martin" userId="1c71f070dd278989" providerId="LiveId" clId="{04610E8A-2254-4B54-BFF7-010BDBE70217}" dt="2024-05-18T04:56:56.156" v="1059" actId="47"/>
        <pc:sldMkLst>
          <pc:docMk/>
          <pc:sldMk cId="1129277102" sldId="274"/>
        </pc:sldMkLst>
      </pc:sldChg>
      <pc:sldChg chg="add del">
        <pc:chgData name="Ryan Martin" userId="1c71f070dd278989" providerId="LiveId" clId="{04610E8A-2254-4B54-BFF7-010BDBE70217}" dt="2024-05-18T04:56:56.156" v="1059" actId="47"/>
        <pc:sldMkLst>
          <pc:docMk/>
          <pc:sldMk cId="3131233624" sldId="275"/>
        </pc:sldMkLst>
      </pc:sldChg>
      <pc:sldChg chg="add del">
        <pc:chgData name="Ryan Martin" userId="1c71f070dd278989" providerId="LiveId" clId="{04610E8A-2254-4B54-BFF7-010BDBE70217}" dt="2024-05-18T04:56:56.156" v="1059" actId="47"/>
        <pc:sldMkLst>
          <pc:docMk/>
          <pc:sldMk cId="710667472" sldId="276"/>
        </pc:sldMkLst>
      </pc:sldChg>
      <pc:sldChg chg="add del">
        <pc:chgData name="Ryan Martin" userId="1c71f070dd278989" providerId="LiveId" clId="{04610E8A-2254-4B54-BFF7-010BDBE70217}" dt="2024-05-18T04:56:56.156" v="1059" actId="47"/>
        <pc:sldMkLst>
          <pc:docMk/>
          <pc:sldMk cId="1167080157" sldId="277"/>
        </pc:sldMkLst>
      </pc:sldChg>
      <pc:sldChg chg="add del">
        <pc:chgData name="Ryan Martin" userId="1c71f070dd278989" providerId="LiveId" clId="{04610E8A-2254-4B54-BFF7-010BDBE70217}" dt="2024-05-18T04:56:56.156" v="1059" actId="47"/>
        <pc:sldMkLst>
          <pc:docMk/>
          <pc:sldMk cId="3567749591" sldId="278"/>
        </pc:sldMkLst>
      </pc:sldChg>
      <pc:sldChg chg="add del">
        <pc:chgData name="Ryan Martin" userId="1c71f070dd278989" providerId="LiveId" clId="{04610E8A-2254-4B54-BFF7-010BDBE70217}" dt="2024-05-18T04:56:56.156" v="1059" actId="47"/>
        <pc:sldMkLst>
          <pc:docMk/>
          <pc:sldMk cId="2714312484" sldId="279"/>
        </pc:sldMkLst>
      </pc:sldChg>
      <pc:sldChg chg="add del">
        <pc:chgData name="Ryan Martin" userId="1c71f070dd278989" providerId="LiveId" clId="{04610E8A-2254-4B54-BFF7-010BDBE70217}" dt="2024-05-18T04:56:56.156" v="1059" actId="47"/>
        <pc:sldMkLst>
          <pc:docMk/>
          <pc:sldMk cId="396570770" sldId="280"/>
        </pc:sldMkLst>
      </pc:sldChg>
      <pc:sldChg chg="add del">
        <pc:chgData name="Ryan Martin" userId="1c71f070dd278989" providerId="LiveId" clId="{04610E8A-2254-4B54-BFF7-010BDBE70217}" dt="2024-05-18T04:56:56.156" v="1059" actId="47"/>
        <pc:sldMkLst>
          <pc:docMk/>
          <pc:sldMk cId="721373394" sldId="281"/>
        </pc:sldMkLst>
      </pc:sldChg>
      <pc:sldChg chg="add del">
        <pc:chgData name="Ryan Martin" userId="1c71f070dd278989" providerId="LiveId" clId="{04610E8A-2254-4B54-BFF7-010BDBE70217}" dt="2024-05-18T04:56:56.156" v="1059" actId="47"/>
        <pc:sldMkLst>
          <pc:docMk/>
          <pc:sldMk cId="2122071526" sldId="282"/>
        </pc:sldMkLst>
      </pc:sldChg>
      <pc:sldChg chg="add del">
        <pc:chgData name="Ryan Martin" userId="1c71f070dd278989" providerId="LiveId" clId="{04610E8A-2254-4B54-BFF7-010BDBE70217}" dt="2024-05-18T04:56:56.156" v="1059" actId="47"/>
        <pc:sldMkLst>
          <pc:docMk/>
          <pc:sldMk cId="1982852172" sldId="283"/>
        </pc:sldMkLst>
      </pc:sldChg>
      <pc:sldChg chg="add del">
        <pc:chgData name="Ryan Martin" userId="1c71f070dd278989" providerId="LiveId" clId="{04610E8A-2254-4B54-BFF7-010BDBE70217}" dt="2024-05-18T04:56:56.156" v="1059" actId="47"/>
        <pc:sldMkLst>
          <pc:docMk/>
          <pc:sldMk cId="3396190471" sldId="284"/>
        </pc:sldMkLst>
      </pc:sldChg>
      <pc:sldChg chg="add del">
        <pc:chgData name="Ryan Martin" userId="1c71f070dd278989" providerId="LiveId" clId="{04610E8A-2254-4B54-BFF7-010BDBE70217}" dt="2024-05-18T04:56:56.156" v="1059" actId="47"/>
        <pc:sldMkLst>
          <pc:docMk/>
          <pc:sldMk cId="1142179831" sldId="285"/>
        </pc:sldMkLst>
      </pc:sldChg>
      <pc:sldChg chg="add del">
        <pc:chgData name="Ryan Martin" userId="1c71f070dd278989" providerId="LiveId" clId="{04610E8A-2254-4B54-BFF7-010BDBE70217}" dt="2024-05-18T04:56:56.156" v="1059" actId="47"/>
        <pc:sldMkLst>
          <pc:docMk/>
          <pc:sldMk cId="3453333182" sldId="286"/>
        </pc:sldMkLst>
      </pc:sldChg>
      <pc:sldChg chg="add del">
        <pc:chgData name="Ryan Martin" userId="1c71f070dd278989" providerId="LiveId" clId="{04610E8A-2254-4B54-BFF7-010BDBE70217}" dt="2024-05-18T04:56:56.156" v="1059" actId="47"/>
        <pc:sldMkLst>
          <pc:docMk/>
          <pc:sldMk cId="4209639867" sldId="288"/>
        </pc:sldMkLst>
      </pc:sldChg>
      <pc:sldChg chg="add del">
        <pc:chgData name="Ryan Martin" userId="1c71f070dd278989" providerId="LiveId" clId="{04610E8A-2254-4B54-BFF7-010BDBE70217}" dt="2024-05-18T04:56:56.156" v="1059" actId="47"/>
        <pc:sldMkLst>
          <pc:docMk/>
          <pc:sldMk cId="2564455146" sldId="289"/>
        </pc:sldMkLst>
      </pc:sldChg>
      <pc:sldChg chg="add del">
        <pc:chgData name="Ryan Martin" userId="1c71f070dd278989" providerId="LiveId" clId="{04610E8A-2254-4B54-BFF7-010BDBE70217}" dt="2024-05-18T04:56:56.156" v="1059" actId="47"/>
        <pc:sldMkLst>
          <pc:docMk/>
          <pc:sldMk cId="2303168121" sldId="290"/>
        </pc:sldMkLst>
      </pc:sldChg>
      <pc:sldChg chg="add del">
        <pc:chgData name="Ryan Martin" userId="1c71f070dd278989" providerId="LiveId" clId="{04610E8A-2254-4B54-BFF7-010BDBE70217}" dt="2024-05-18T04:56:56.156" v="1059" actId="47"/>
        <pc:sldMkLst>
          <pc:docMk/>
          <pc:sldMk cId="1399324937" sldId="291"/>
        </pc:sldMkLst>
      </pc:sldChg>
      <pc:sldChg chg="add del">
        <pc:chgData name="Ryan Martin" userId="1c71f070dd278989" providerId="LiveId" clId="{04610E8A-2254-4B54-BFF7-010BDBE70217}" dt="2024-05-18T04:56:56.156" v="1059" actId="47"/>
        <pc:sldMkLst>
          <pc:docMk/>
          <pc:sldMk cId="1039909105" sldId="292"/>
        </pc:sldMkLst>
      </pc:sldChg>
      <pc:sldChg chg="add del">
        <pc:chgData name="Ryan Martin" userId="1c71f070dd278989" providerId="LiveId" clId="{04610E8A-2254-4B54-BFF7-010BDBE70217}" dt="2024-05-18T04:56:56.156" v="1059" actId="47"/>
        <pc:sldMkLst>
          <pc:docMk/>
          <pc:sldMk cId="367753417" sldId="293"/>
        </pc:sldMkLst>
      </pc:sldChg>
      <pc:sldChg chg="add del">
        <pc:chgData name="Ryan Martin" userId="1c71f070dd278989" providerId="LiveId" clId="{04610E8A-2254-4B54-BFF7-010BDBE70217}" dt="2024-05-18T04:56:56.156" v="1059" actId="47"/>
        <pc:sldMkLst>
          <pc:docMk/>
          <pc:sldMk cId="543600984" sldId="294"/>
        </pc:sldMkLst>
      </pc:sldChg>
      <pc:sldChg chg="add del">
        <pc:chgData name="Ryan Martin" userId="1c71f070dd278989" providerId="LiveId" clId="{04610E8A-2254-4B54-BFF7-010BDBE70217}" dt="2024-05-18T04:56:56.156" v="1059" actId="47"/>
        <pc:sldMkLst>
          <pc:docMk/>
          <pc:sldMk cId="143185279" sldId="295"/>
        </pc:sldMkLst>
      </pc:sldChg>
      <pc:sldChg chg="add del">
        <pc:chgData name="Ryan Martin" userId="1c71f070dd278989" providerId="LiveId" clId="{04610E8A-2254-4B54-BFF7-010BDBE70217}" dt="2024-05-18T04:56:56.156" v="1059" actId="47"/>
        <pc:sldMkLst>
          <pc:docMk/>
          <pc:sldMk cId="417561491" sldId="296"/>
        </pc:sldMkLst>
      </pc:sldChg>
      <pc:sldChg chg="add del">
        <pc:chgData name="Ryan Martin" userId="1c71f070dd278989" providerId="LiveId" clId="{04610E8A-2254-4B54-BFF7-010BDBE70217}" dt="2024-05-18T04:56:56.156" v="1059" actId="47"/>
        <pc:sldMkLst>
          <pc:docMk/>
          <pc:sldMk cId="885219356" sldId="297"/>
        </pc:sldMkLst>
      </pc:sldChg>
      <pc:sldChg chg="add del">
        <pc:chgData name="Ryan Martin" userId="1c71f070dd278989" providerId="LiveId" clId="{04610E8A-2254-4B54-BFF7-010BDBE70217}" dt="2024-05-18T04:56:56.156" v="1059" actId="47"/>
        <pc:sldMkLst>
          <pc:docMk/>
          <pc:sldMk cId="1752320085" sldId="298"/>
        </pc:sldMkLst>
      </pc:sldChg>
      <pc:sldChg chg="add del">
        <pc:chgData name="Ryan Martin" userId="1c71f070dd278989" providerId="LiveId" clId="{04610E8A-2254-4B54-BFF7-010BDBE70217}" dt="2024-05-18T04:56:56.156" v="1059" actId="47"/>
        <pc:sldMkLst>
          <pc:docMk/>
          <pc:sldMk cId="72497815" sldId="299"/>
        </pc:sldMkLst>
      </pc:sldChg>
      <pc:sldChg chg="add del">
        <pc:chgData name="Ryan Martin" userId="1c71f070dd278989" providerId="LiveId" clId="{04610E8A-2254-4B54-BFF7-010BDBE70217}" dt="2024-05-18T04:56:56.156" v="1059" actId="47"/>
        <pc:sldMkLst>
          <pc:docMk/>
          <pc:sldMk cId="3883554657" sldId="301"/>
        </pc:sldMkLst>
      </pc:sldChg>
      <pc:sldChg chg="addSp delSp modSp mod ord delAnim">
        <pc:chgData name="Ryan Martin" userId="1c71f070dd278989" providerId="LiveId" clId="{04610E8A-2254-4B54-BFF7-010BDBE70217}" dt="2024-05-18T04:56:03.732" v="1043"/>
        <pc:sldMkLst>
          <pc:docMk/>
          <pc:sldMk cId="3255727015" sldId="302"/>
        </pc:sldMkLst>
        <pc:spChg chg="mod">
          <ac:chgData name="Ryan Martin" userId="1c71f070dd278989" providerId="LiveId" clId="{04610E8A-2254-4B54-BFF7-010BDBE70217}" dt="2024-05-18T04:55:10.133" v="1041" actId="20577"/>
          <ac:spMkLst>
            <pc:docMk/>
            <pc:sldMk cId="3255727015" sldId="302"/>
            <ac:spMk id="10" creationId="{507AD6C9-65E6-4FE7-B621-F6C11B0F079D}"/>
          </ac:spMkLst>
        </pc:spChg>
        <pc:spChg chg="del mod">
          <ac:chgData name="Ryan Martin" userId="1c71f070dd278989" providerId="LiveId" clId="{04610E8A-2254-4B54-BFF7-010BDBE70217}" dt="2024-05-18T04:54:44.116" v="990" actId="478"/>
          <ac:spMkLst>
            <pc:docMk/>
            <pc:sldMk cId="3255727015" sldId="302"/>
            <ac:spMk id="11" creationId="{D2CF90E3-0FE4-4A51-B8E8-ACC08EC62F6E}"/>
          </ac:spMkLst>
        </pc:spChg>
        <pc:spChg chg="del">
          <ac:chgData name="Ryan Martin" userId="1c71f070dd278989" providerId="LiveId" clId="{04610E8A-2254-4B54-BFF7-010BDBE70217}" dt="2024-05-18T04:47:59.699" v="973" actId="478"/>
          <ac:spMkLst>
            <pc:docMk/>
            <pc:sldMk cId="3255727015" sldId="302"/>
            <ac:spMk id="36" creationId="{B85FB46D-8455-429C-A6D8-A142DA19AAE1}"/>
          </ac:spMkLst>
        </pc:spChg>
        <pc:spChg chg="del">
          <ac:chgData name="Ryan Martin" userId="1c71f070dd278989" providerId="LiveId" clId="{04610E8A-2254-4B54-BFF7-010BDBE70217}" dt="2024-05-18T04:48:01.692" v="974" actId="478"/>
          <ac:spMkLst>
            <pc:docMk/>
            <pc:sldMk cId="3255727015" sldId="302"/>
            <ac:spMk id="37" creationId="{D1785A00-6B74-47A8-A9D9-FA92E4F2BC8A}"/>
          </ac:spMkLst>
        </pc:spChg>
        <pc:spChg chg="del mod">
          <ac:chgData name="Ryan Martin" userId="1c71f070dd278989" providerId="LiveId" clId="{04610E8A-2254-4B54-BFF7-010BDBE70217}" dt="2024-05-18T04:48:02.257" v="976" actId="478"/>
          <ac:spMkLst>
            <pc:docMk/>
            <pc:sldMk cId="3255727015" sldId="302"/>
            <ac:spMk id="39" creationId="{3CB4029B-F7B6-42A5-9A93-2AE6FB07DBC1}"/>
          </ac:spMkLst>
        </pc:spChg>
        <pc:spChg chg="del">
          <ac:chgData name="Ryan Martin" userId="1c71f070dd278989" providerId="LiveId" clId="{04610E8A-2254-4B54-BFF7-010BDBE70217}" dt="2024-05-18T04:53:55.327" v="982" actId="478"/>
          <ac:spMkLst>
            <pc:docMk/>
            <pc:sldMk cId="3255727015" sldId="302"/>
            <ac:spMk id="40" creationId="{20DDE7D7-D077-41A4-A595-A98D3496FF07}"/>
          </ac:spMkLst>
        </pc:spChg>
        <pc:spChg chg="del">
          <ac:chgData name="Ryan Martin" userId="1c71f070dd278989" providerId="LiveId" clId="{04610E8A-2254-4B54-BFF7-010BDBE70217}" dt="2024-05-18T04:53:55.327" v="982" actId="478"/>
          <ac:spMkLst>
            <pc:docMk/>
            <pc:sldMk cId="3255727015" sldId="302"/>
            <ac:spMk id="41" creationId="{A562BDDE-3D16-4CE8-948B-DE87F85E17FC}"/>
          </ac:spMkLst>
        </pc:spChg>
        <pc:spChg chg="del">
          <ac:chgData name="Ryan Martin" userId="1c71f070dd278989" providerId="LiveId" clId="{04610E8A-2254-4B54-BFF7-010BDBE70217}" dt="2024-05-18T04:53:55.327" v="982" actId="478"/>
          <ac:spMkLst>
            <pc:docMk/>
            <pc:sldMk cId="3255727015" sldId="302"/>
            <ac:spMk id="42" creationId="{2F6FCB9B-3B4B-44B8-B8EF-669E4AAD8562}"/>
          </ac:spMkLst>
        </pc:spChg>
        <pc:spChg chg="del">
          <ac:chgData name="Ryan Martin" userId="1c71f070dd278989" providerId="LiveId" clId="{04610E8A-2254-4B54-BFF7-010BDBE70217}" dt="2024-05-18T04:53:55.327" v="982" actId="478"/>
          <ac:spMkLst>
            <pc:docMk/>
            <pc:sldMk cId="3255727015" sldId="302"/>
            <ac:spMk id="43" creationId="{BD656753-8C53-49EA-9EFB-324188E6423F}"/>
          </ac:spMkLst>
        </pc:spChg>
        <pc:spChg chg="del">
          <ac:chgData name="Ryan Martin" userId="1c71f070dd278989" providerId="LiveId" clId="{04610E8A-2254-4B54-BFF7-010BDBE70217}" dt="2024-05-18T04:53:55.327" v="982" actId="478"/>
          <ac:spMkLst>
            <pc:docMk/>
            <pc:sldMk cId="3255727015" sldId="302"/>
            <ac:spMk id="45" creationId="{12F01F2B-C5E3-4F5B-B7FB-BF0054C98460}"/>
          </ac:spMkLst>
        </pc:spChg>
        <pc:spChg chg="del">
          <ac:chgData name="Ryan Martin" userId="1c71f070dd278989" providerId="LiveId" clId="{04610E8A-2254-4B54-BFF7-010BDBE70217}" dt="2024-05-18T04:53:55.327" v="982" actId="478"/>
          <ac:spMkLst>
            <pc:docMk/>
            <pc:sldMk cId="3255727015" sldId="302"/>
            <ac:spMk id="46" creationId="{45222BA6-2EFD-4684-AD62-1A6378C88515}"/>
          </ac:spMkLst>
        </pc:spChg>
        <pc:spChg chg="del">
          <ac:chgData name="Ryan Martin" userId="1c71f070dd278989" providerId="LiveId" clId="{04610E8A-2254-4B54-BFF7-010BDBE70217}" dt="2024-05-18T04:53:55.327" v="982" actId="478"/>
          <ac:spMkLst>
            <pc:docMk/>
            <pc:sldMk cId="3255727015" sldId="302"/>
            <ac:spMk id="47" creationId="{01262DB6-0219-4652-A5EF-8DA8D6B9C39D}"/>
          </ac:spMkLst>
        </pc:spChg>
        <pc:spChg chg="del">
          <ac:chgData name="Ryan Martin" userId="1c71f070dd278989" providerId="LiveId" clId="{04610E8A-2254-4B54-BFF7-010BDBE70217}" dt="2024-05-18T04:53:55.327" v="982" actId="478"/>
          <ac:spMkLst>
            <pc:docMk/>
            <pc:sldMk cId="3255727015" sldId="302"/>
            <ac:spMk id="48" creationId="{A0B61922-84C6-4615-B476-B76907B595C7}"/>
          </ac:spMkLst>
        </pc:spChg>
        <pc:picChg chg="add mod">
          <ac:chgData name="Ryan Martin" userId="1c71f070dd278989" providerId="LiveId" clId="{04610E8A-2254-4B54-BFF7-010BDBE70217}" dt="2024-05-18T04:54:01.211" v="984" actId="1076"/>
          <ac:picMkLst>
            <pc:docMk/>
            <pc:sldMk cId="3255727015" sldId="302"/>
            <ac:picMk id="4" creationId="{953A0086-67EB-771D-9A8A-9F780774CAA9}"/>
          </ac:picMkLst>
        </pc:picChg>
        <pc:picChg chg="add mod">
          <ac:chgData name="Ryan Martin" userId="1c71f070dd278989" providerId="LiveId" clId="{04610E8A-2254-4B54-BFF7-010BDBE70217}" dt="2024-05-18T04:54:10.501" v="988" actId="1076"/>
          <ac:picMkLst>
            <pc:docMk/>
            <pc:sldMk cId="3255727015" sldId="302"/>
            <ac:picMk id="6146" creationId="{5EE667DB-440C-0352-1700-1C143B2875B4}"/>
          </ac:picMkLst>
        </pc:picChg>
      </pc:sldChg>
      <pc:sldChg chg="add del">
        <pc:chgData name="Ryan Martin" userId="1c71f070dd278989" providerId="LiveId" clId="{04610E8A-2254-4B54-BFF7-010BDBE70217}" dt="2024-05-18T04:56:56.156" v="1059" actId="47"/>
        <pc:sldMkLst>
          <pc:docMk/>
          <pc:sldMk cId="2718775232" sldId="303"/>
        </pc:sldMkLst>
      </pc:sldChg>
      <pc:sldChg chg="add del">
        <pc:chgData name="Ryan Martin" userId="1c71f070dd278989" providerId="LiveId" clId="{04610E8A-2254-4B54-BFF7-010BDBE70217}" dt="2024-05-18T04:56:56.156" v="1059" actId="47"/>
        <pc:sldMkLst>
          <pc:docMk/>
          <pc:sldMk cId="3116465661" sldId="304"/>
        </pc:sldMkLst>
      </pc:sldChg>
      <pc:sldChg chg="add del">
        <pc:chgData name="Ryan Martin" userId="1c71f070dd278989" providerId="LiveId" clId="{04610E8A-2254-4B54-BFF7-010BDBE70217}" dt="2024-05-18T04:56:56.156" v="1059" actId="47"/>
        <pc:sldMkLst>
          <pc:docMk/>
          <pc:sldMk cId="2501826158" sldId="306"/>
        </pc:sldMkLst>
      </pc:sldChg>
      <pc:sldChg chg="add del">
        <pc:chgData name="Ryan Martin" userId="1c71f070dd278989" providerId="LiveId" clId="{04610E8A-2254-4B54-BFF7-010BDBE70217}" dt="2024-05-18T04:56:56.156" v="1059" actId="47"/>
        <pc:sldMkLst>
          <pc:docMk/>
          <pc:sldMk cId="3481108355" sldId="307"/>
        </pc:sldMkLst>
      </pc:sldChg>
      <pc:sldChg chg="delSp modSp add del mod delAnim">
        <pc:chgData name="Ryan Martin" userId="1c71f070dd278989" providerId="LiveId" clId="{04610E8A-2254-4B54-BFF7-010BDBE70217}" dt="2024-05-18T04:57:06.674" v="1064" actId="20577"/>
        <pc:sldMkLst>
          <pc:docMk/>
          <pc:sldMk cId="1634438865" sldId="308"/>
        </pc:sldMkLst>
        <pc:spChg chg="mod">
          <ac:chgData name="Ryan Martin" userId="1c71f070dd278989" providerId="LiveId" clId="{04610E8A-2254-4B54-BFF7-010BDBE70217}" dt="2024-05-18T04:57:06.674" v="1064" actId="20577"/>
          <ac:spMkLst>
            <pc:docMk/>
            <pc:sldMk cId="1634438865" sldId="308"/>
            <ac:spMk id="4" creationId="{911076F1-61A8-4D1D-94F8-50ED51C8090F}"/>
          </ac:spMkLst>
        </pc:spChg>
        <pc:spChg chg="del mod">
          <ac:chgData name="Ryan Martin" userId="1c71f070dd278989" providerId="LiveId" clId="{04610E8A-2254-4B54-BFF7-010BDBE70217}" dt="2024-05-18T04:57:02.582" v="1063" actId="478"/>
          <ac:spMkLst>
            <pc:docMk/>
            <pc:sldMk cId="1634438865" sldId="308"/>
            <ac:spMk id="5" creationId="{8DD164F3-EADE-41D1-889A-DFB80FC1AF23}"/>
          </ac:spMkLst>
        </pc:spChg>
        <pc:spChg chg="del">
          <ac:chgData name="Ryan Martin" userId="1c71f070dd278989" providerId="LiveId" clId="{04610E8A-2254-4B54-BFF7-010BDBE70217}" dt="2024-05-18T04:57:01.643" v="1061" actId="478"/>
          <ac:spMkLst>
            <pc:docMk/>
            <pc:sldMk cId="1634438865" sldId="308"/>
            <ac:spMk id="6" creationId="{AD68557A-5100-4B0E-855B-11682CCBFE96}"/>
          </ac:spMkLst>
        </pc:spChg>
      </pc:sldChg>
      <pc:sldChg chg="add del">
        <pc:chgData name="Ryan Martin" userId="1c71f070dd278989" providerId="LiveId" clId="{04610E8A-2254-4B54-BFF7-010BDBE70217}" dt="2024-05-18T04:56:56.156" v="1059" actId="47"/>
        <pc:sldMkLst>
          <pc:docMk/>
          <pc:sldMk cId="3938337887" sldId="309"/>
        </pc:sldMkLst>
      </pc:sldChg>
      <pc:sldChg chg="add del">
        <pc:chgData name="Ryan Martin" userId="1c71f070dd278989" providerId="LiveId" clId="{04610E8A-2254-4B54-BFF7-010BDBE70217}" dt="2024-05-18T04:56:56.156" v="1059" actId="47"/>
        <pc:sldMkLst>
          <pc:docMk/>
          <pc:sldMk cId="662981109" sldId="310"/>
        </pc:sldMkLst>
      </pc:sldChg>
      <pc:sldChg chg="del">
        <pc:chgData name="Ryan Martin" userId="1c71f070dd278989" providerId="LiveId" clId="{04610E8A-2254-4B54-BFF7-010BDBE70217}" dt="2024-05-18T04:56:24.119" v="1048" actId="47"/>
        <pc:sldMkLst>
          <pc:docMk/>
          <pc:sldMk cId="4110586247" sldId="312"/>
        </pc:sldMkLst>
      </pc:sldChg>
      <pc:sldChg chg="addSp delSp modSp add del mod modAnim">
        <pc:chgData name="Ryan Martin" userId="1c71f070dd278989" providerId="LiveId" clId="{04610E8A-2254-4B54-BFF7-010BDBE70217}" dt="2024-05-18T04:56:24.066" v="1046" actId="47"/>
        <pc:sldMkLst>
          <pc:docMk/>
          <pc:sldMk cId="2381453359" sldId="320"/>
        </pc:sldMkLst>
        <pc:spChg chg="add mod">
          <ac:chgData name="Ryan Martin" userId="1c71f070dd278989" providerId="LiveId" clId="{04610E8A-2254-4B54-BFF7-010BDBE70217}" dt="2024-05-18T03:37:20.508" v="5"/>
          <ac:spMkLst>
            <pc:docMk/>
            <pc:sldMk cId="2381453359" sldId="320"/>
            <ac:spMk id="4" creationId="{E5FE7846-23A4-90AE-AD9C-4E5CDD7A6B11}"/>
          </ac:spMkLst>
        </pc:spChg>
        <pc:spChg chg="mod">
          <ac:chgData name="Ryan Martin" userId="1c71f070dd278989" providerId="LiveId" clId="{04610E8A-2254-4B54-BFF7-010BDBE70217}" dt="2024-05-18T03:38:46.193" v="7" actId="1076"/>
          <ac:spMkLst>
            <pc:docMk/>
            <pc:sldMk cId="2381453359" sldId="320"/>
            <ac:spMk id="7" creationId="{009E6EFF-B14B-4C34-8698-BD5876AED7FB}"/>
          </ac:spMkLst>
        </pc:spChg>
        <pc:spChg chg="del mod">
          <ac:chgData name="Ryan Martin" userId="1c71f070dd278989" providerId="LiveId" clId="{04610E8A-2254-4B54-BFF7-010BDBE70217}" dt="2024-05-18T03:36:58.877" v="4" actId="478"/>
          <ac:spMkLst>
            <pc:docMk/>
            <pc:sldMk cId="2381453359" sldId="320"/>
            <ac:spMk id="8" creationId="{84E39BDD-9121-C620-4781-EA3C92FB122B}"/>
          </ac:spMkLst>
        </pc:spChg>
        <pc:spChg chg="add mod">
          <ac:chgData name="Ryan Martin" userId="1c71f070dd278989" providerId="LiveId" clId="{04610E8A-2254-4B54-BFF7-010BDBE70217}" dt="2024-05-18T03:37:20.508" v="5"/>
          <ac:spMkLst>
            <pc:docMk/>
            <pc:sldMk cId="2381453359" sldId="320"/>
            <ac:spMk id="9" creationId="{DA566BEF-1963-5B64-FB1A-98ED5696F771}"/>
          </ac:spMkLst>
        </pc:spChg>
        <pc:spChg chg="add mod">
          <ac:chgData name="Ryan Martin" userId="1c71f070dd278989" providerId="LiveId" clId="{04610E8A-2254-4B54-BFF7-010BDBE70217}" dt="2024-05-18T03:37:20.508" v="5"/>
          <ac:spMkLst>
            <pc:docMk/>
            <pc:sldMk cId="2381453359" sldId="320"/>
            <ac:spMk id="10" creationId="{164EE186-B40D-D2C1-A0B5-D9EA8FE5BED4}"/>
          </ac:spMkLst>
        </pc:spChg>
        <pc:spChg chg="add mod">
          <ac:chgData name="Ryan Martin" userId="1c71f070dd278989" providerId="LiveId" clId="{04610E8A-2254-4B54-BFF7-010BDBE70217}" dt="2024-05-18T03:37:20.508" v="5"/>
          <ac:spMkLst>
            <pc:docMk/>
            <pc:sldMk cId="2381453359" sldId="320"/>
            <ac:spMk id="11" creationId="{91959162-6481-1BEF-0AD6-B1759A138A3A}"/>
          </ac:spMkLst>
        </pc:spChg>
        <pc:spChg chg="add mod">
          <ac:chgData name="Ryan Martin" userId="1c71f070dd278989" providerId="LiveId" clId="{04610E8A-2254-4B54-BFF7-010BDBE70217}" dt="2024-05-18T03:37:20.508" v="5"/>
          <ac:spMkLst>
            <pc:docMk/>
            <pc:sldMk cId="2381453359" sldId="320"/>
            <ac:spMk id="12" creationId="{82F1C339-8735-1333-F01F-2443CFABEAA4}"/>
          </ac:spMkLst>
        </pc:spChg>
        <pc:picChg chg="del">
          <ac:chgData name="Ryan Martin" userId="1c71f070dd278989" providerId="LiveId" clId="{04610E8A-2254-4B54-BFF7-010BDBE70217}" dt="2024-05-18T03:36:55.756" v="0" actId="478"/>
          <ac:picMkLst>
            <pc:docMk/>
            <pc:sldMk cId="2381453359" sldId="320"/>
            <ac:picMk id="3" creationId="{1A50104F-AF46-11A1-D7B6-3F76E2F5B7F9}"/>
          </ac:picMkLst>
        </pc:picChg>
        <pc:cxnChg chg="del">
          <ac:chgData name="Ryan Martin" userId="1c71f070dd278989" providerId="LiveId" clId="{04610E8A-2254-4B54-BFF7-010BDBE70217}" dt="2024-05-18T03:36:57.966" v="2" actId="478"/>
          <ac:cxnSpMkLst>
            <pc:docMk/>
            <pc:sldMk cId="2381453359" sldId="320"/>
            <ac:cxnSpMk id="5" creationId="{85E91D22-8303-5199-FFC2-7AD53A25E1A2}"/>
          </ac:cxnSpMkLst>
        </pc:cxnChg>
        <pc:cxnChg chg="del">
          <ac:chgData name="Ryan Martin" userId="1c71f070dd278989" providerId="LiveId" clId="{04610E8A-2254-4B54-BFF7-010BDBE70217}" dt="2024-05-18T03:36:56.570" v="1" actId="478"/>
          <ac:cxnSpMkLst>
            <pc:docMk/>
            <pc:sldMk cId="2381453359" sldId="320"/>
            <ac:cxnSpMk id="6" creationId="{8CD9FDD6-4305-C4FA-5BAC-5D341271A6CF}"/>
          </ac:cxnSpMkLst>
        </pc:cxnChg>
      </pc:sldChg>
      <pc:sldChg chg="addSp delSp modSp add mod ord">
        <pc:chgData name="Ryan Martin" userId="1c71f070dd278989" providerId="LiveId" clId="{04610E8A-2254-4B54-BFF7-010BDBE70217}" dt="2024-05-18T04:44:22.505" v="949" actId="207"/>
        <pc:sldMkLst>
          <pc:docMk/>
          <pc:sldMk cId="1554939347" sldId="321"/>
        </pc:sldMkLst>
        <pc:spChg chg="add">
          <ac:chgData name="Ryan Martin" userId="1c71f070dd278989" providerId="LiveId" clId="{04610E8A-2254-4B54-BFF7-010BDBE70217}" dt="2024-05-18T03:49:30.495" v="225"/>
          <ac:spMkLst>
            <pc:docMk/>
            <pc:sldMk cId="1554939347" sldId="321"/>
            <ac:spMk id="3" creationId="{8DDAAE94-1EA0-553B-9510-A1F27882E0BA}"/>
          </ac:spMkLst>
        </pc:spChg>
        <pc:spChg chg="add mod">
          <ac:chgData name="Ryan Martin" userId="1c71f070dd278989" providerId="LiveId" clId="{04610E8A-2254-4B54-BFF7-010BDBE70217}" dt="2024-05-18T03:49:34.627" v="227"/>
          <ac:spMkLst>
            <pc:docMk/>
            <pc:sldMk cId="1554939347" sldId="321"/>
            <ac:spMk id="4" creationId="{36A713DB-540E-DC61-A704-24F763602166}"/>
          </ac:spMkLst>
        </pc:spChg>
        <pc:spChg chg="add">
          <ac:chgData name="Ryan Martin" userId="1c71f070dd278989" providerId="LiveId" clId="{04610E8A-2254-4B54-BFF7-010BDBE70217}" dt="2024-05-18T03:49:48.167" v="229"/>
          <ac:spMkLst>
            <pc:docMk/>
            <pc:sldMk cId="1554939347" sldId="321"/>
            <ac:spMk id="5" creationId="{5804847C-3550-C539-676A-032286D10D4A}"/>
          </ac:spMkLst>
        </pc:spChg>
        <pc:spChg chg="mod">
          <ac:chgData name="Ryan Martin" userId="1c71f070dd278989" providerId="LiveId" clId="{04610E8A-2254-4B54-BFF7-010BDBE70217}" dt="2024-05-18T03:53:41.535" v="258" actId="1076"/>
          <ac:spMkLst>
            <pc:docMk/>
            <pc:sldMk cId="1554939347" sldId="321"/>
            <ac:spMk id="9" creationId="{00000000-0000-0000-0000-000000000000}"/>
          </ac:spMkLst>
        </pc:spChg>
        <pc:spChg chg="mod">
          <ac:chgData name="Ryan Martin" userId="1c71f070dd278989" providerId="LiveId" clId="{04610E8A-2254-4B54-BFF7-010BDBE70217}" dt="2024-05-18T04:44:18.155" v="948" actId="207"/>
          <ac:spMkLst>
            <pc:docMk/>
            <pc:sldMk cId="1554939347" sldId="321"/>
            <ac:spMk id="16" creationId="{00000000-0000-0000-0000-000000000000}"/>
          </ac:spMkLst>
        </pc:spChg>
        <pc:spChg chg="add mod">
          <ac:chgData name="Ryan Martin" userId="1c71f070dd278989" providerId="LiveId" clId="{04610E8A-2254-4B54-BFF7-010BDBE70217}" dt="2024-05-18T03:57:15.682" v="266" actId="1076"/>
          <ac:spMkLst>
            <pc:docMk/>
            <pc:sldMk cId="1554939347" sldId="321"/>
            <ac:spMk id="17" creationId="{7888A7BA-AC77-CFA6-0784-2329BD34FB73}"/>
          </ac:spMkLst>
        </pc:spChg>
        <pc:spChg chg="add mod">
          <ac:chgData name="Ryan Martin" userId="1c71f070dd278989" providerId="LiveId" clId="{04610E8A-2254-4B54-BFF7-010BDBE70217}" dt="2024-05-18T03:58:00.531" v="267"/>
          <ac:spMkLst>
            <pc:docMk/>
            <pc:sldMk cId="1554939347" sldId="321"/>
            <ac:spMk id="18" creationId="{B9A2049F-37EE-8805-1A68-B0D8637715D5}"/>
          </ac:spMkLst>
        </pc:spChg>
        <pc:spChg chg="mod">
          <ac:chgData name="Ryan Martin" userId="1c71f070dd278989" providerId="LiveId" clId="{04610E8A-2254-4B54-BFF7-010BDBE70217}" dt="2024-05-18T03:53:41.535" v="258" actId="1076"/>
          <ac:spMkLst>
            <pc:docMk/>
            <pc:sldMk cId="1554939347" sldId="321"/>
            <ac:spMk id="24" creationId="{00000000-0000-0000-0000-000000000000}"/>
          </ac:spMkLst>
        </pc:spChg>
        <pc:spChg chg="mod">
          <ac:chgData name="Ryan Martin" userId="1c71f070dd278989" providerId="LiveId" clId="{04610E8A-2254-4B54-BFF7-010BDBE70217}" dt="2024-05-18T03:53:41.535" v="258" actId="1076"/>
          <ac:spMkLst>
            <pc:docMk/>
            <pc:sldMk cId="1554939347" sldId="321"/>
            <ac:spMk id="39" creationId="{B5EDC441-84B3-872B-153E-0103DC8B2B46}"/>
          </ac:spMkLst>
        </pc:spChg>
        <pc:spChg chg="mod">
          <ac:chgData name="Ryan Martin" userId="1c71f070dd278989" providerId="LiveId" clId="{04610E8A-2254-4B54-BFF7-010BDBE70217}" dt="2024-05-18T03:53:41.535" v="258" actId="1076"/>
          <ac:spMkLst>
            <pc:docMk/>
            <pc:sldMk cId="1554939347" sldId="321"/>
            <ac:spMk id="40" creationId="{77DBDF0A-16D0-3859-816C-53D3A195750F}"/>
          </ac:spMkLst>
        </pc:spChg>
        <pc:spChg chg="mod">
          <ac:chgData name="Ryan Martin" userId="1c71f070dd278989" providerId="LiveId" clId="{04610E8A-2254-4B54-BFF7-010BDBE70217}" dt="2024-05-18T03:53:41.535" v="258" actId="1076"/>
          <ac:spMkLst>
            <pc:docMk/>
            <pc:sldMk cId="1554939347" sldId="321"/>
            <ac:spMk id="41" creationId="{1B8FE32F-71E9-E9BC-47BC-16F26954E6EA}"/>
          </ac:spMkLst>
        </pc:spChg>
        <pc:spChg chg="mod">
          <ac:chgData name="Ryan Martin" userId="1c71f070dd278989" providerId="LiveId" clId="{04610E8A-2254-4B54-BFF7-010BDBE70217}" dt="2024-05-18T03:53:41.535" v="258" actId="1076"/>
          <ac:spMkLst>
            <pc:docMk/>
            <pc:sldMk cId="1554939347" sldId="321"/>
            <ac:spMk id="42" creationId="{375E9C08-90AD-64E4-0EF5-EF9378B47815}"/>
          </ac:spMkLst>
        </pc:spChg>
        <pc:spChg chg="mod">
          <ac:chgData name="Ryan Martin" userId="1c71f070dd278989" providerId="LiveId" clId="{04610E8A-2254-4B54-BFF7-010BDBE70217}" dt="2024-05-18T03:53:41.535" v="258" actId="1076"/>
          <ac:spMkLst>
            <pc:docMk/>
            <pc:sldMk cId="1554939347" sldId="321"/>
            <ac:spMk id="43" creationId="{7BB2DF35-7015-E8A0-E33E-5C80AC0ADA44}"/>
          </ac:spMkLst>
        </pc:spChg>
        <pc:spChg chg="mod">
          <ac:chgData name="Ryan Martin" userId="1c71f070dd278989" providerId="LiveId" clId="{04610E8A-2254-4B54-BFF7-010BDBE70217}" dt="2024-05-18T03:53:41.535" v="258" actId="1076"/>
          <ac:spMkLst>
            <pc:docMk/>
            <pc:sldMk cId="1554939347" sldId="321"/>
            <ac:spMk id="44" creationId="{18C35696-5165-DC6A-CAF2-3DB4158D5657}"/>
          </ac:spMkLst>
        </pc:spChg>
        <pc:spChg chg="mod">
          <ac:chgData name="Ryan Martin" userId="1c71f070dd278989" providerId="LiveId" clId="{04610E8A-2254-4B54-BFF7-010BDBE70217}" dt="2024-05-18T03:53:41.535" v="258" actId="1076"/>
          <ac:spMkLst>
            <pc:docMk/>
            <pc:sldMk cId="1554939347" sldId="321"/>
            <ac:spMk id="45" creationId="{89D22CD5-3D52-A82C-2A6C-9E9CFA93EFE5}"/>
          </ac:spMkLst>
        </pc:spChg>
        <pc:spChg chg="mod">
          <ac:chgData name="Ryan Martin" userId="1c71f070dd278989" providerId="LiveId" clId="{04610E8A-2254-4B54-BFF7-010BDBE70217}" dt="2024-05-18T04:44:22.505" v="949" actId="207"/>
          <ac:spMkLst>
            <pc:docMk/>
            <pc:sldMk cId="1554939347" sldId="321"/>
            <ac:spMk id="46" creationId="{72EC9993-4E2B-222D-74B1-741CF433E625}"/>
          </ac:spMkLst>
        </pc:spChg>
        <pc:spChg chg="mod">
          <ac:chgData name="Ryan Martin" userId="1c71f070dd278989" providerId="LiveId" clId="{04610E8A-2254-4B54-BFF7-010BDBE70217}" dt="2024-05-18T03:58:19.380" v="272" actId="20577"/>
          <ac:spMkLst>
            <pc:docMk/>
            <pc:sldMk cId="1554939347" sldId="321"/>
            <ac:spMk id="47" creationId="{26AB32DC-19B5-BFA8-11D6-FBE5E81BE437}"/>
          </ac:spMkLst>
        </pc:spChg>
        <pc:spChg chg="mod">
          <ac:chgData name="Ryan Martin" userId="1c71f070dd278989" providerId="LiveId" clId="{04610E8A-2254-4B54-BFF7-010BDBE70217}" dt="2024-05-18T03:53:41.535" v="258" actId="1076"/>
          <ac:spMkLst>
            <pc:docMk/>
            <pc:sldMk cId="1554939347" sldId="321"/>
            <ac:spMk id="48" creationId="{5A81F552-C763-B450-7FD3-CF54DD2EFB99}"/>
          </ac:spMkLst>
        </pc:spChg>
        <pc:spChg chg="mod">
          <ac:chgData name="Ryan Martin" userId="1c71f070dd278989" providerId="LiveId" clId="{04610E8A-2254-4B54-BFF7-010BDBE70217}" dt="2024-05-18T03:57:12.843" v="265" actId="14100"/>
          <ac:spMkLst>
            <pc:docMk/>
            <pc:sldMk cId="1554939347" sldId="321"/>
            <ac:spMk id="53" creationId="{B8472C98-A1FE-8B87-1CC8-55634E0D2DFC}"/>
          </ac:spMkLst>
        </pc:spChg>
        <pc:spChg chg="mod">
          <ac:chgData name="Ryan Martin" userId="1c71f070dd278989" providerId="LiveId" clId="{04610E8A-2254-4B54-BFF7-010BDBE70217}" dt="2024-05-18T03:42:08.321" v="139" actId="1076"/>
          <ac:spMkLst>
            <pc:docMk/>
            <pc:sldMk cId="1554939347" sldId="321"/>
            <ac:spMk id="56" creationId="{0267C73E-24EA-8DED-C6A6-830968C6B42C}"/>
          </ac:spMkLst>
        </pc:spChg>
        <pc:cxnChg chg="add mod">
          <ac:chgData name="Ryan Martin" userId="1c71f070dd278989" providerId="LiveId" clId="{04610E8A-2254-4B54-BFF7-010BDBE70217}" dt="2024-05-18T03:53:41.535" v="258" actId="1076"/>
          <ac:cxnSpMkLst>
            <pc:docMk/>
            <pc:sldMk cId="1554939347" sldId="321"/>
            <ac:cxnSpMk id="15" creationId="{3D45AD5D-5DFE-9A6E-9FDF-2212E02B5C97}"/>
          </ac:cxnSpMkLst>
        </pc:cxnChg>
        <pc:cxnChg chg="mod">
          <ac:chgData name="Ryan Martin" userId="1c71f070dd278989" providerId="LiveId" clId="{04610E8A-2254-4B54-BFF7-010BDBE70217}" dt="2024-05-18T03:53:41.535" v="258" actId="1076"/>
          <ac:cxnSpMkLst>
            <pc:docMk/>
            <pc:sldMk cId="1554939347" sldId="321"/>
            <ac:cxnSpMk id="49" creationId="{A5912357-2229-AD73-3F98-3BF7A8020AD2}"/>
          </ac:cxnSpMkLst>
        </pc:cxnChg>
        <pc:cxnChg chg="del mod">
          <ac:chgData name="Ryan Martin" userId="1c71f070dd278989" providerId="LiveId" clId="{04610E8A-2254-4B54-BFF7-010BDBE70217}" dt="2024-05-18T03:52:20.354" v="249" actId="478"/>
          <ac:cxnSpMkLst>
            <pc:docMk/>
            <pc:sldMk cId="1554939347" sldId="321"/>
            <ac:cxnSpMk id="50" creationId="{6C6BD895-F3D5-91B2-8F3B-191E2A8B8C12}"/>
          </ac:cxnSpMkLst>
        </pc:cxnChg>
        <pc:cxnChg chg="mod">
          <ac:chgData name="Ryan Martin" userId="1c71f070dd278989" providerId="LiveId" clId="{04610E8A-2254-4B54-BFF7-010BDBE70217}" dt="2024-05-18T03:53:41.535" v="258" actId="1076"/>
          <ac:cxnSpMkLst>
            <pc:docMk/>
            <pc:sldMk cId="1554939347" sldId="321"/>
            <ac:cxnSpMk id="51" creationId="{21F32991-EEBC-5BCA-12A1-B140F4E99DD7}"/>
          </ac:cxnSpMkLst>
        </pc:cxnChg>
        <pc:cxnChg chg="mod">
          <ac:chgData name="Ryan Martin" userId="1c71f070dd278989" providerId="LiveId" clId="{04610E8A-2254-4B54-BFF7-010BDBE70217}" dt="2024-05-18T03:53:41.535" v="258" actId="1076"/>
          <ac:cxnSpMkLst>
            <pc:docMk/>
            <pc:sldMk cId="1554939347" sldId="321"/>
            <ac:cxnSpMk id="54" creationId="{57413026-B96B-A55E-0B53-CC4C2E0E1E4F}"/>
          </ac:cxnSpMkLst>
        </pc:cxnChg>
      </pc:sldChg>
      <pc:sldChg chg="addSp delSp modSp add mod ord">
        <pc:chgData name="Ryan Martin" userId="1c71f070dd278989" providerId="LiveId" clId="{04610E8A-2254-4B54-BFF7-010BDBE70217}" dt="2024-05-18T04:05:19.889" v="460" actId="20577"/>
        <pc:sldMkLst>
          <pc:docMk/>
          <pc:sldMk cId="1247823533" sldId="322"/>
        </pc:sldMkLst>
        <pc:spChg chg="mod">
          <ac:chgData name="Ryan Martin" userId="1c71f070dd278989" providerId="LiveId" clId="{04610E8A-2254-4B54-BFF7-010BDBE70217}" dt="2024-05-18T04:05:19.889" v="460" actId="20577"/>
          <ac:spMkLst>
            <pc:docMk/>
            <pc:sldMk cId="1247823533" sldId="322"/>
            <ac:spMk id="7" creationId="{009E6EFF-B14B-4C34-8698-BD5876AED7FB}"/>
          </ac:spMkLst>
        </pc:spChg>
        <pc:spChg chg="del">
          <ac:chgData name="Ryan Martin" userId="1c71f070dd278989" providerId="LiveId" clId="{04610E8A-2254-4B54-BFF7-010BDBE70217}" dt="2024-05-18T04:02:48.814" v="298" actId="478"/>
          <ac:spMkLst>
            <pc:docMk/>
            <pc:sldMk cId="1247823533" sldId="322"/>
            <ac:spMk id="8" creationId="{84E39BDD-9121-C620-4781-EA3C92FB122B}"/>
          </ac:spMkLst>
        </pc:spChg>
        <pc:picChg chg="del">
          <ac:chgData name="Ryan Martin" userId="1c71f070dd278989" providerId="LiveId" clId="{04610E8A-2254-4B54-BFF7-010BDBE70217}" dt="2024-05-18T04:02:04.623" v="280" actId="478"/>
          <ac:picMkLst>
            <pc:docMk/>
            <pc:sldMk cId="1247823533" sldId="322"/>
            <ac:picMk id="3" creationId="{1A50104F-AF46-11A1-D7B6-3F76E2F5B7F9}"/>
          </ac:picMkLst>
        </pc:picChg>
        <pc:picChg chg="add del mod">
          <ac:chgData name="Ryan Martin" userId="1c71f070dd278989" providerId="LiveId" clId="{04610E8A-2254-4B54-BFF7-010BDBE70217}" dt="2024-05-18T04:03:41.318" v="309" actId="478"/>
          <ac:picMkLst>
            <pc:docMk/>
            <pc:sldMk cId="1247823533" sldId="322"/>
            <ac:picMk id="9" creationId="{961C4244-A9B9-B507-F105-62DF0355C8D6}"/>
          </ac:picMkLst>
        </pc:picChg>
        <pc:picChg chg="add del mod">
          <ac:chgData name="Ryan Martin" userId="1c71f070dd278989" providerId="LiveId" clId="{04610E8A-2254-4B54-BFF7-010BDBE70217}" dt="2024-05-18T04:02:46.950" v="296" actId="478"/>
          <ac:picMkLst>
            <pc:docMk/>
            <pc:sldMk cId="1247823533" sldId="322"/>
            <ac:picMk id="3074" creationId="{9E8B7006-4CB3-B63D-B0E7-0884547A1A9D}"/>
          </ac:picMkLst>
        </pc:picChg>
        <pc:picChg chg="add mod">
          <ac:chgData name="Ryan Martin" userId="1c71f070dd278989" providerId="LiveId" clId="{04610E8A-2254-4B54-BFF7-010BDBE70217}" dt="2024-05-18T04:04:52.583" v="444" actId="1076"/>
          <ac:picMkLst>
            <pc:docMk/>
            <pc:sldMk cId="1247823533" sldId="322"/>
            <ac:picMk id="3076" creationId="{7649A785-5B96-0DA2-C180-74499CDC7FBF}"/>
          </ac:picMkLst>
        </pc:picChg>
        <pc:cxnChg chg="del">
          <ac:chgData name="Ryan Martin" userId="1c71f070dd278989" providerId="LiveId" clId="{04610E8A-2254-4B54-BFF7-010BDBE70217}" dt="2024-05-18T04:02:06.010" v="281" actId="478"/>
          <ac:cxnSpMkLst>
            <pc:docMk/>
            <pc:sldMk cId="1247823533" sldId="322"/>
            <ac:cxnSpMk id="5" creationId="{85E91D22-8303-5199-FFC2-7AD53A25E1A2}"/>
          </ac:cxnSpMkLst>
        </pc:cxnChg>
        <pc:cxnChg chg="add del mod">
          <ac:chgData name="Ryan Martin" userId="1c71f070dd278989" providerId="LiveId" clId="{04610E8A-2254-4B54-BFF7-010BDBE70217}" dt="2024-05-18T04:02:47.872" v="297" actId="478"/>
          <ac:cxnSpMkLst>
            <pc:docMk/>
            <pc:sldMk cId="1247823533" sldId="322"/>
            <ac:cxnSpMk id="6" creationId="{8CD9FDD6-4305-C4FA-5BAC-5D341271A6CF}"/>
          </ac:cxnSpMkLst>
        </pc:cxnChg>
      </pc:sldChg>
      <pc:sldChg chg="addSp modSp new del mod">
        <pc:chgData name="Ryan Martin" userId="1c71f070dd278989" providerId="LiveId" clId="{04610E8A-2254-4B54-BFF7-010BDBE70217}" dt="2024-05-18T04:14:04.826" v="581" actId="47"/>
        <pc:sldMkLst>
          <pc:docMk/>
          <pc:sldMk cId="1471238768" sldId="323"/>
        </pc:sldMkLst>
        <pc:spChg chg="mod">
          <ac:chgData name="Ryan Martin" userId="1c71f070dd278989" providerId="LiveId" clId="{04610E8A-2254-4B54-BFF7-010BDBE70217}" dt="2024-05-18T04:08:21.628" v="492" actId="5793"/>
          <ac:spMkLst>
            <pc:docMk/>
            <pc:sldMk cId="1471238768" sldId="323"/>
            <ac:spMk id="2" creationId="{DA7A034E-9C94-F649-F797-AEE69DA67A15}"/>
          </ac:spMkLst>
        </pc:spChg>
        <pc:picChg chg="add">
          <ac:chgData name="Ryan Martin" userId="1c71f070dd278989" providerId="LiveId" clId="{04610E8A-2254-4B54-BFF7-010BDBE70217}" dt="2024-05-18T04:08:24.474" v="493"/>
          <ac:picMkLst>
            <pc:docMk/>
            <pc:sldMk cId="1471238768" sldId="323"/>
            <ac:picMk id="4098" creationId="{35A43957-523E-D060-DF90-4558213E88A1}"/>
          </ac:picMkLst>
        </pc:picChg>
      </pc:sldChg>
      <pc:sldChg chg="addSp delSp modSp add mod ord setBg">
        <pc:chgData name="Ryan Martin" userId="1c71f070dd278989" providerId="LiveId" clId="{04610E8A-2254-4B54-BFF7-010BDBE70217}" dt="2024-05-18T04:13:58.627" v="578" actId="1076"/>
        <pc:sldMkLst>
          <pc:docMk/>
          <pc:sldMk cId="3700887645" sldId="324"/>
        </pc:sldMkLst>
        <pc:spChg chg="mod ord">
          <ac:chgData name="Ryan Martin" userId="1c71f070dd278989" providerId="LiveId" clId="{04610E8A-2254-4B54-BFF7-010BDBE70217}" dt="2024-05-18T04:13:58.627" v="578" actId="1076"/>
          <ac:spMkLst>
            <pc:docMk/>
            <pc:sldMk cId="3700887645" sldId="324"/>
            <ac:spMk id="2" creationId="{7E51B4B0-A93C-78FA-3940-7530CBB61B5F}"/>
          </ac:spMkLst>
        </pc:spChg>
        <pc:spChg chg="mod ord">
          <ac:chgData name="Ryan Martin" userId="1c71f070dd278989" providerId="LiveId" clId="{04610E8A-2254-4B54-BFF7-010BDBE70217}" dt="2024-05-18T04:11:29.094" v="509" actId="26606"/>
          <ac:spMkLst>
            <pc:docMk/>
            <pc:sldMk cId="3700887645" sldId="324"/>
            <ac:spMk id="4" creationId="{AE4F7677-0233-DB09-DE9F-FD36E0FF31A1}"/>
          </ac:spMkLst>
        </pc:spChg>
        <pc:spChg chg="del">
          <ac:chgData name="Ryan Martin" userId="1c71f070dd278989" providerId="LiveId" clId="{04610E8A-2254-4B54-BFF7-010BDBE70217}" dt="2024-05-18T04:10:31.432" v="508" actId="26606"/>
          <ac:spMkLst>
            <pc:docMk/>
            <pc:sldMk cId="3700887645" sldId="324"/>
            <ac:spMk id="10" creationId="{526E0BFB-CDF1-4990-8C11-AC849311E0A8}"/>
          </ac:spMkLst>
        </pc:spChg>
        <pc:spChg chg="del">
          <ac:chgData name="Ryan Martin" userId="1c71f070dd278989" providerId="LiveId" clId="{04610E8A-2254-4B54-BFF7-010BDBE70217}" dt="2024-05-18T04:10:31.432" v="508" actId="26606"/>
          <ac:spMkLst>
            <pc:docMk/>
            <pc:sldMk cId="3700887645" sldId="324"/>
            <ac:spMk id="12" creationId="{6069A1F8-9BEB-4786-9694-FC48B2D75D21}"/>
          </ac:spMkLst>
        </pc:spChg>
        <pc:spChg chg="del">
          <ac:chgData name="Ryan Martin" userId="1c71f070dd278989" providerId="LiveId" clId="{04610E8A-2254-4B54-BFF7-010BDBE70217}" dt="2024-05-18T04:10:31.432" v="508" actId="26606"/>
          <ac:spMkLst>
            <pc:docMk/>
            <pc:sldMk cId="3700887645" sldId="324"/>
            <ac:spMk id="14" creationId="{AF2F604E-43BE-4DC3-B983-E071523364F8}"/>
          </ac:spMkLst>
        </pc:spChg>
        <pc:spChg chg="del">
          <ac:chgData name="Ryan Martin" userId="1c71f070dd278989" providerId="LiveId" clId="{04610E8A-2254-4B54-BFF7-010BDBE70217}" dt="2024-05-18T04:10:31.432" v="508" actId="26606"/>
          <ac:spMkLst>
            <pc:docMk/>
            <pc:sldMk cId="3700887645" sldId="324"/>
            <ac:spMk id="16" creationId="{08C9B587-E65E-4B52-B37C-ABEBB6E87928}"/>
          </ac:spMkLst>
        </pc:spChg>
        <pc:spChg chg="add del">
          <ac:chgData name="Ryan Martin" userId="1c71f070dd278989" providerId="LiveId" clId="{04610E8A-2254-4B54-BFF7-010BDBE70217}" dt="2024-05-18T04:11:29.094" v="509" actId="26606"/>
          <ac:spMkLst>
            <pc:docMk/>
            <pc:sldMk cId="3700887645" sldId="324"/>
            <ac:spMk id="5127" creationId="{16C5FA50-8D52-4617-AF91-5C7B1C8352F1}"/>
          </ac:spMkLst>
        </pc:spChg>
        <pc:spChg chg="add del">
          <ac:chgData name="Ryan Martin" userId="1c71f070dd278989" providerId="LiveId" clId="{04610E8A-2254-4B54-BFF7-010BDBE70217}" dt="2024-05-18T04:11:29.094" v="509" actId="26606"/>
          <ac:spMkLst>
            <pc:docMk/>
            <pc:sldMk cId="3700887645" sldId="324"/>
            <ac:spMk id="5129" creationId="{E223798C-12AD-4B0C-A50C-D676347D67CF}"/>
          </ac:spMkLst>
        </pc:spChg>
        <pc:spChg chg="add">
          <ac:chgData name="Ryan Martin" userId="1c71f070dd278989" providerId="LiveId" clId="{04610E8A-2254-4B54-BFF7-010BDBE70217}" dt="2024-05-18T04:11:29.094" v="509" actId="26606"/>
          <ac:spMkLst>
            <pc:docMk/>
            <pc:sldMk cId="3700887645" sldId="324"/>
            <ac:spMk id="5134" creationId="{526E0BFB-CDF1-4990-8C11-AC849311E0A8}"/>
          </ac:spMkLst>
        </pc:spChg>
        <pc:spChg chg="add">
          <ac:chgData name="Ryan Martin" userId="1c71f070dd278989" providerId="LiveId" clId="{04610E8A-2254-4B54-BFF7-010BDBE70217}" dt="2024-05-18T04:11:29.094" v="509" actId="26606"/>
          <ac:spMkLst>
            <pc:docMk/>
            <pc:sldMk cId="3700887645" sldId="324"/>
            <ac:spMk id="5136" creationId="{6069A1F8-9BEB-4786-9694-FC48B2D75D21}"/>
          </ac:spMkLst>
        </pc:spChg>
        <pc:spChg chg="add">
          <ac:chgData name="Ryan Martin" userId="1c71f070dd278989" providerId="LiveId" clId="{04610E8A-2254-4B54-BFF7-010BDBE70217}" dt="2024-05-18T04:11:29.094" v="509" actId="26606"/>
          <ac:spMkLst>
            <pc:docMk/>
            <pc:sldMk cId="3700887645" sldId="324"/>
            <ac:spMk id="5138" creationId="{AF2F604E-43BE-4DC3-B983-E071523364F8}"/>
          </ac:spMkLst>
        </pc:spChg>
        <pc:spChg chg="add">
          <ac:chgData name="Ryan Martin" userId="1c71f070dd278989" providerId="LiveId" clId="{04610E8A-2254-4B54-BFF7-010BDBE70217}" dt="2024-05-18T04:11:29.094" v="509" actId="26606"/>
          <ac:spMkLst>
            <pc:docMk/>
            <pc:sldMk cId="3700887645" sldId="324"/>
            <ac:spMk id="5140" creationId="{08C9B587-E65E-4B52-B37C-ABEBB6E87928}"/>
          </ac:spMkLst>
        </pc:spChg>
        <pc:picChg chg="del mod">
          <ac:chgData name="Ryan Martin" userId="1c71f070dd278989" providerId="LiveId" clId="{04610E8A-2254-4B54-BFF7-010BDBE70217}" dt="2024-05-18T04:09:40.223" v="501" actId="478"/>
          <ac:picMkLst>
            <pc:docMk/>
            <pc:sldMk cId="3700887645" sldId="324"/>
            <ac:picMk id="5" creationId="{4B2A1173-0C4B-9FDD-DFC4-99D4FBEA2FB1}"/>
          </ac:picMkLst>
        </pc:picChg>
        <pc:picChg chg="add mod">
          <ac:chgData name="Ryan Martin" userId="1c71f070dd278989" providerId="LiveId" clId="{04610E8A-2254-4B54-BFF7-010BDBE70217}" dt="2024-05-18T04:13:11.874" v="573" actId="1076"/>
          <ac:picMkLst>
            <pc:docMk/>
            <pc:sldMk cId="3700887645" sldId="324"/>
            <ac:picMk id="5122" creationId="{CF618CA3-1C8F-44A5-1E6E-3CA843C5E9D6}"/>
          </ac:picMkLst>
        </pc:picChg>
      </pc:sldChg>
      <pc:sldChg chg="new add del">
        <pc:chgData name="Ryan Martin" userId="1c71f070dd278989" providerId="LiveId" clId="{04610E8A-2254-4B54-BFF7-010BDBE70217}" dt="2024-05-18T04:14:00.267" v="580" actId="680"/>
        <pc:sldMkLst>
          <pc:docMk/>
          <pc:sldMk cId="2799485892" sldId="325"/>
        </pc:sldMkLst>
      </pc:sldChg>
      <pc:sldChg chg="modSp add del mod">
        <pc:chgData name="Ryan Martin" userId="1c71f070dd278989" providerId="LiveId" clId="{04610E8A-2254-4B54-BFF7-010BDBE70217}" dt="2024-05-18T04:56:24.025" v="1045" actId="47"/>
        <pc:sldMkLst>
          <pc:docMk/>
          <pc:sldMk cId="3101661754" sldId="325"/>
        </pc:sldMkLst>
        <pc:spChg chg="mod">
          <ac:chgData name="Ryan Martin" userId="1c71f070dd278989" providerId="LiveId" clId="{04610E8A-2254-4B54-BFF7-010BDBE70217}" dt="2024-05-18T04:21:38.506" v="608" actId="207"/>
          <ac:spMkLst>
            <pc:docMk/>
            <pc:sldMk cId="3101661754" sldId="325"/>
            <ac:spMk id="6" creationId="{00000000-0000-0000-0000-000000000000}"/>
          </ac:spMkLst>
        </pc:spChg>
        <pc:spChg chg="mod">
          <ac:chgData name="Ryan Martin" userId="1c71f070dd278989" providerId="LiveId" clId="{04610E8A-2254-4B54-BFF7-010BDBE70217}" dt="2024-05-18T04:21:38.506" v="608" actId="207"/>
          <ac:spMkLst>
            <pc:docMk/>
            <pc:sldMk cId="3101661754" sldId="325"/>
            <ac:spMk id="7" creationId="{00000000-0000-0000-0000-000000000000}"/>
          </ac:spMkLst>
        </pc:spChg>
        <pc:spChg chg="mod">
          <ac:chgData name="Ryan Martin" userId="1c71f070dd278989" providerId="LiveId" clId="{04610E8A-2254-4B54-BFF7-010BDBE70217}" dt="2024-05-18T04:21:38.506" v="608" actId="207"/>
          <ac:spMkLst>
            <pc:docMk/>
            <pc:sldMk cId="3101661754" sldId="325"/>
            <ac:spMk id="8" creationId="{00000000-0000-0000-0000-000000000000}"/>
          </ac:spMkLst>
        </pc:spChg>
        <pc:spChg chg="mod">
          <ac:chgData name="Ryan Martin" userId="1c71f070dd278989" providerId="LiveId" clId="{04610E8A-2254-4B54-BFF7-010BDBE70217}" dt="2024-05-18T04:21:38.506" v="608" actId="207"/>
          <ac:spMkLst>
            <pc:docMk/>
            <pc:sldMk cId="3101661754" sldId="325"/>
            <ac:spMk id="9" creationId="{00000000-0000-0000-0000-000000000000}"/>
          </ac:spMkLst>
        </pc:spChg>
        <pc:spChg chg="mod">
          <ac:chgData name="Ryan Martin" userId="1c71f070dd278989" providerId="LiveId" clId="{04610E8A-2254-4B54-BFF7-010BDBE70217}" dt="2024-05-18T04:21:38.506" v="608" actId="207"/>
          <ac:spMkLst>
            <pc:docMk/>
            <pc:sldMk cId="3101661754" sldId="325"/>
            <ac:spMk id="11" creationId="{00000000-0000-0000-0000-000000000000}"/>
          </ac:spMkLst>
        </pc:spChg>
        <pc:spChg chg="mod">
          <ac:chgData name="Ryan Martin" userId="1c71f070dd278989" providerId="LiveId" clId="{04610E8A-2254-4B54-BFF7-010BDBE70217}" dt="2024-05-18T04:21:38.506" v="608" actId="207"/>
          <ac:spMkLst>
            <pc:docMk/>
            <pc:sldMk cId="3101661754" sldId="325"/>
            <ac:spMk id="12" creationId="{00000000-0000-0000-0000-000000000000}"/>
          </ac:spMkLst>
        </pc:spChg>
        <pc:spChg chg="mod">
          <ac:chgData name="Ryan Martin" userId="1c71f070dd278989" providerId="LiveId" clId="{04610E8A-2254-4B54-BFF7-010BDBE70217}" dt="2024-05-18T04:21:38.506" v="608" actId="207"/>
          <ac:spMkLst>
            <pc:docMk/>
            <pc:sldMk cId="3101661754" sldId="325"/>
            <ac:spMk id="14" creationId="{00000000-0000-0000-0000-000000000000}"/>
          </ac:spMkLst>
        </pc:spChg>
        <pc:spChg chg="mod">
          <ac:chgData name="Ryan Martin" userId="1c71f070dd278989" providerId="LiveId" clId="{04610E8A-2254-4B54-BFF7-010BDBE70217}" dt="2024-05-18T04:21:38.506" v="608" actId="207"/>
          <ac:spMkLst>
            <pc:docMk/>
            <pc:sldMk cId="3101661754" sldId="325"/>
            <ac:spMk id="15" creationId="{00000000-0000-0000-0000-000000000000}"/>
          </ac:spMkLst>
        </pc:spChg>
        <pc:spChg chg="mod">
          <ac:chgData name="Ryan Martin" userId="1c71f070dd278989" providerId="LiveId" clId="{04610E8A-2254-4B54-BFF7-010BDBE70217}" dt="2024-05-18T04:19:45.241" v="589" actId="208"/>
          <ac:spMkLst>
            <pc:docMk/>
            <pc:sldMk cId="3101661754" sldId="325"/>
            <ac:spMk id="19" creationId="{00000000-0000-0000-0000-000000000000}"/>
          </ac:spMkLst>
        </pc:spChg>
        <pc:spChg chg="mod">
          <ac:chgData name="Ryan Martin" userId="1c71f070dd278989" providerId="LiveId" clId="{04610E8A-2254-4B54-BFF7-010BDBE70217}" dt="2024-05-18T04:19:45.241" v="589" actId="208"/>
          <ac:spMkLst>
            <pc:docMk/>
            <pc:sldMk cId="3101661754" sldId="325"/>
            <ac:spMk id="20" creationId="{00000000-0000-0000-0000-000000000000}"/>
          </ac:spMkLst>
        </pc:spChg>
        <pc:spChg chg="mod">
          <ac:chgData name="Ryan Martin" userId="1c71f070dd278989" providerId="LiveId" clId="{04610E8A-2254-4B54-BFF7-010BDBE70217}" dt="2024-05-18T04:19:45.241" v="589" actId="208"/>
          <ac:spMkLst>
            <pc:docMk/>
            <pc:sldMk cId="3101661754" sldId="325"/>
            <ac:spMk id="21" creationId="{00000000-0000-0000-0000-000000000000}"/>
          </ac:spMkLst>
        </pc:spChg>
        <pc:spChg chg="mod">
          <ac:chgData name="Ryan Martin" userId="1c71f070dd278989" providerId="LiveId" clId="{04610E8A-2254-4B54-BFF7-010BDBE70217}" dt="2024-05-18T04:19:45.241" v="589" actId="208"/>
          <ac:spMkLst>
            <pc:docMk/>
            <pc:sldMk cId="3101661754" sldId="325"/>
            <ac:spMk id="22" creationId="{00000000-0000-0000-0000-000000000000}"/>
          </ac:spMkLst>
        </pc:spChg>
        <pc:spChg chg="mod">
          <ac:chgData name="Ryan Martin" userId="1c71f070dd278989" providerId="LiveId" clId="{04610E8A-2254-4B54-BFF7-010BDBE70217}" dt="2024-05-18T04:19:45.241" v="589" actId="208"/>
          <ac:spMkLst>
            <pc:docMk/>
            <pc:sldMk cId="3101661754" sldId="325"/>
            <ac:spMk id="24" creationId="{00000000-0000-0000-0000-000000000000}"/>
          </ac:spMkLst>
        </pc:spChg>
        <pc:spChg chg="mod">
          <ac:chgData name="Ryan Martin" userId="1c71f070dd278989" providerId="LiveId" clId="{04610E8A-2254-4B54-BFF7-010BDBE70217}" dt="2024-05-18T04:21:15.065" v="602" actId="207"/>
          <ac:spMkLst>
            <pc:docMk/>
            <pc:sldMk cId="3101661754" sldId="325"/>
            <ac:spMk id="25" creationId="{00000000-0000-0000-0000-000000000000}"/>
          </ac:spMkLst>
        </pc:spChg>
        <pc:spChg chg="mod">
          <ac:chgData name="Ryan Martin" userId="1c71f070dd278989" providerId="LiveId" clId="{04610E8A-2254-4B54-BFF7-010BDBE70217}" dt="2024-05-18T04:21:18.816" v="603" actId="207"/>
          <ac:spMkLst>
            <pc:docMk/>
            <pc:sldMk cId="3101661754" sldId="325"/>
            <ac:spMk id="28" creationId="{00000000-0000-0000-0000-000000000000}"/>
          </ac:spMkLst>
        </pc:spChg>
        <pc:spChg chg="mod">
          <ac:chgData name="Ryan Martin" userId="1c71f070dd278989" providerId="LiveId" clId="{04610E8A-2254-4B54-BFF7-010BDBE70217}" dt="2024-05-18T04:21:22.131" v="604" actId="207"/>
          <ac:spMkLst>
            <pc:docMk/>
            <pc:sldMk cId="3101661754" sldId="325"/>
            <ac:spMk id="29" creationId="{00000000-0000-0000-0000-000000000000}"/>
          </ac:spMkLst>
        </pc:spChg>
        <pc:spChg chg="mod">
          <ac:chgData name="Ryan Martin" userId="1c71f070dd278989" providerId="LiveId" clId="{04610E8A-2254-4B54-BFF7-010BDBE70217}" dt="2024-05-18T04:19:45.241" v="589" actId="208"/>
          <ac:spMkLst>
            <pc:docMk/>
            <pc:sldMk cId="3101661754" sldId="325"/>
            <ac:spMk id="30" creationId="{00000000-0000-0000-0000-000000000000}"/>
          </ac:spMkLst>
        </pc:spChg>
        <pc:spChg chg="mod">
          <ac:chgData name="Ryan Martin" userId="1c71f070dd278989" providerId="LiveId" clId="{04610E8A-2254-4B54-BFF7-010BDBE70217}" dt="2024-05-18T04:19:45.241" v="589" actId="208"/>
          <ac:spMkLst>
            <pc:docMk/>
            <pc:sldMk cId="3101661754" sldId="325"/>
            <ac:spMk id="31" creationId="{00000000-0000-0000-0000-000000000000}"/>
          </ac:spMkLst>
        </pc:spChg>
        <pc:spChg chg="mod">
          <ac:chgData name="Ryan Martin" userId="1c71f070dd278989" providerId="LiveId" clId="{04610E8A-2254-4B54-BFF7-010BDBE70217}" dt="2024-05-18T04:19:41.190" v="588" actId="208"/>
          <ac:spMkLst>
            <pc:docMk/>
            <pc:sldMk cId="3101661754" sldId="325"/>
            <ac:spMk id="35" creationId="{00000000-0000-0000-0000-000000000000}"/>
          </ac:spMkLst>
        </pc:spChg>
        <pc:spChg chg="mod">
          <ac:chgData name="Ryan Martin" userId="1c71f070dd278989" providerId="LiveId" clId="{04610E8A-2254-4B54-BFF7-010BDBE70217}" dt="2024-05-18T04:19:41.190" v="588" actId="208"/>
          <ac:spMkLst>
            <pc:docMk/>
            <pc:sldMk cId="3101661754" sldId="325"/>
            <ac:spMk id="36" creationId="{00000000-0000-0000-0000-000000000000}"/>
          </ac:spMkLst>
        </pc:spChg>
        <pc:spChg chg="mod">
          <ac:chgData name="Ryan Martin" userId="1c71f070dd278989" providerId="LiveId" clId="{04610E8A-2254-4B54-BFF7-010BDBE70217}" dt="2024-05-18T04:19:41.190" v="588" actId="208"/>
          <ac:spMkLst>
            <pc:docMk/>
            <pc:sldMk cId="3101661754" sldId="325"/>
            <ac:spMk id="37" creationId="{00000000-0000-0000-0000-000000000000}"/>
          </ac:spMkLst>
        </pc:spChg>
        <pc:spChg chg="mod">
          <ac:chgData name="Ryan Martin" userId="1c71f070dd278989" providerId="LiveId" clId="{04610E8A-2254-4B54-BFF7-010BDBE70217}" dt="2024-05-18T04:19:41.190" v="588" actId="208"/>
          <ac:spMkLst>
            <pc:docMk/>
            <pc:sldMk cId="3101661754" sldId="325"/>
            <ac:spMk id="38" creationId="{00000000-0000-0000-0000-000000000000}"/>
          </ac:spMkLst>
        </pc:spChg>
        <pc:spChg chg="mod">
          <ac:chgData name="Ryan Martin" userId="1c71f070dd278989" providerId="LiveId" clId="{04610E8A-2254-4B54-BFF7-010BDBE70217}" dt="2024-05-18T04:19:41.190" v="588" actId="208"/>
          <ac:spMkLst>
            <pc:docMk/>
            <pc:sldMk cId="3101661754" sldId="325"/>
            <ac:spMk id="40" creationId="{00000000-0000-0000-0000-000000000000}"/>
          </ac:spMkLst>
        </pc:spChg>
        <pc:spChg chg="mod">
          <ac:chgData name="Ryan Martin" userId="1c71f070dd278989" providerId="LiveId" clId="{04610E8A-2254-4B54-BFF7-010BDBE70217}" dt="2024-05-18T04:19:41.190" v="588" actId="208"/>
          <ac:spMkLst>
            <pc:docMk/>
            <pc:sldMk cId="3101661754" sldId="325"/>
            <ac:spMk id="41" creationId="{00000000-0000-0000-0000-000000000000}"/>
          </ac:spMkLst>
        </pc:spChg>
        <pc:spChg chg="mod">
          <ac:chgData name="Ryan Martin" userId="1c71f070dd278989" providerId="LiveId" clId="{04610E8A-2254-4B54-BFF7-010BDBE70217}" dt="2024-05-18T04:19:41.190" v="588" actId="208"/>
          <ac:spMkLst>
            <pc:docMk/>
            <pc:sldMk cId="3101661754" sldId="325"/>
            <ac:spMk id="44" creationId="{00000000-0000-0000-0000-000000000000}"/>
          </ac:spMkLst>
        </pc:spChg>
        <pc:spChg chg="mod">
          <ac:chgData name="Ryan Martin" userId="1c71f070dd278989" providerId="LiveId" clId="{04610E8A-2254-4B54-BFF7-010BDBE70217}" dt="2024-05-18T04:19:41.190" v="588" actId="208"/>
          <ac:spMkLst>
            <pc:docMk/>
            <pc:sldMk cId="3101661754" sldId="325"/>
            <ac:spMk id="45" creationId="{00000000-0000-0000-0000-000000000000}"/>
          </ac:spMkLst>
        </pc:spChg>
        <pc:spChg chg="mod">
          <ac:chgData name="Ryan Martin" userId="1c71f070dd278989" providerId="LiveId" clId="{04610E8A-2254-4B54-BFF7-010BDBE70217}" dt="2024-05-18T04:19:41.190" v="588" actId="208"/>
          <ac:spMkLst>
            <pc:docMk/>
            <pc:sldMk cId="3101661754" sldId="325"/>
            <ac:spMk id="46" creationId="{00000000-0000-0000-0000-000000000000}"/>
          </ac:spMkLst>
        </pc:spChg>
        <pc:spChg chg="mod">
          <ac:chgData name="Ryan Martin" userId="1c71f070dd278989" providerId="LiveId" clId="{04610E8A-2254-4B54-BFF7-010BDBE70217}" dt="2024-05-18T04:19:41.190" v="588" actId="208"/>
          <ac:spMkLst>
            <pc:docMk/>
            <pc:sldMk cId="3101661754" sldId="325"/>
            <ac:spMk id="47" creationId="{00000000-0000-0000-0000-000000000000}"/>
          </ac:spMkLst>
        </pc:spChg>
        <pc:spChg chg="mod">
          <ac:chgData name="Ryan Martin" userId="1c71f070dd278989" providerId="LiveId" clId="{04610E8A-2254-4B54-BFF7-010BDBE70217}" dt="2024-05-18T04:19:35.348" v="587" actId="208"/>
          <ac:spMkLst>
            <pc:docMk/>
            <pc:sldMk cId="3101661754" sldId="325"/>
            <ac:spMk id="51" creationId="{00000000-0000-0000-0000-000000000000}"/>
          </ac:spMkLst>
        </pc:spChg>
        <pc:spChg chg="mod">
          <ac:chgData name="Ryan Martin" userId="1c71f070dd278989" providerId="LiveId" clId="{04610E8A-2254-4B54-BFF7-010BDBE70217}" dt="2024-05-18T04:19:35.348" v="587" actId="208"/>
          <ac:spMkLst>
            <pc:docMk/>
            <pc:sldMk cId="3101661754" sldId="325"/>
            <ac:spMk id="52" creationId="{00000000-0000-0000-0000-000000000000}"/>
          </ac:spMkLst>
        </pc:spChg>
        <pc:spChg chg="mod">
          <ac:chgData name="Ryan Martin" userId="1c71f070dd278989" providerId="LiveId" clId="{04610E8A-2254-4B54-BFF7-010BDBE70217}" dt="2024-05-18T04:19:35.348" v="587" actId="208"/>
          <ac:spMkLst>
            <pc:docMk/>
            <pc:sldMk cId="3101661754" sldId="325"/>
            <ac:spMk id="53" creationId="{00000000-0000-0000-0000-000000000000}"/>
          </ac:spMkLst>
        </pc:spChg>
        <pc:spChg chg="mod">
          <ac:chgData name="Ryan Martin" userId="1c71f070dd278989" providerId="LiveId" clId="{04610E8A-2254-4B54-BFF7-010BDBE70217}" dt="2024-05-18T04:19:35.348" v="587" actId="208"/>
          <ac:spMkLst>
            <pc:docMk/>
            <pc:sldMk cId="3101661754" sldId="325"/>
            <ac:spMk id="55" creationId="{00000000-0000-0000-0000-000000000000}"/>
          </ac:spMkLst>
        </pc:spChg>
        <pc:spChg chg="mod">
          <ac:chgData name="Ryan Martin" userId="1c71f070dd278989" providerId="LiveId" clId="{04610E8A-2254-4B54-BFF7-010BDBE70217}" dt="2024-05-18T04:19:35.348" v="587" actId="208"/>
          <ac:spMkLst>
            <pc:docMk/>
            <pc:sldMk cId="3101661754" sldId="325"/>
            <ac:spMk id="56" creationId="{00000000-0000-0000-0000-000000000000}"/>
          </ac:spMkLst>
        </pc:spChg>
        <pc:spChg chg="mod">
          <ac:chgData name="Ryan Martin" userId="1c71f070dd278989" providerId="LiveId" clId="{04610E8A-2254-4B54-BFF7-010BDBE70217}" dt="2024-05-18T04:19:35.348" v="587" actId="208"/>
          <ac:spMkLst>
            <pc:docMk/>
            <pc:sldMk cId="3101661754" sldId="325"/>
            <ac:spMk id="57" creationId="{00000000-0000-0000-0000-000000000000}"/>
          </ac:spMkLst>
        </pc:spChg>
        <pc:spChg chg="mod">
          <ac:chgData name="Ryan Martin" userId="1c71f070dd278989" providerId="LiveId" clId="{04610E8A-2254-4B54-BFF7-010BDBE70217}" dt="2024-05-18T04:19:35.348" v="587" actId="208"/>
          <ac:spMkLst>
            <pc:docMk/>
            <pc:sldMk cId="3101661754" sldId="325"/>
            <ac:spMk id="60" creationId="{00000000-0000-0000-0000-000000000000}"/>
          </ac:spMkLst>
        </pc:spChg>
        <pc:spChg chg="mod">
          <ac:chgData name="Ryan Martin" userId="1c71f070dd278989" providerId="LiveId" clId="{04610E8A-2254-4B54-BFF7-010BDBE70217}" dt="2024-05-18T04:19:35.348" v="587" actId="208"/>
          <ac:spMkLst>
            <pc:docMk/>
            <pc:sldMk cId="3101661754" sldId="325"/>
            <ac:spMk id="61" creationId="{00000000-0000-0000-0000-000000000000}"/>
          </ac:spMkLst>
        </pc:spChg>
        <pc:spChg chg="mod">
          <ac:chgData name="Ryan Martin" userId="1c71f070dd278989" providerId="LiveId" clId="{04610E8A-2254-4B54-BFF7-010BDBE70217}" dt="2024-05-18T04:19:35.348" v="587" actId="208"/>
          <ac:spMkLst>
            <pc:docMk/>
            <pc:sldMk cId="3101661754" sldId="325"/>
            <ac:spMk id="62" creationId="{00000000-0000-0000-0000-000000000000}"/>
          </ac:spMkLst>
        </pc:spChg>
        <pc:spChg chg="mod">
          <ac:chgData name="Ryan Martin" userId="1c71f070dd278989" providerId="LiveId" clId="{04610E8A-2254-4B54-BFF7-010BDBE70217}" dt="2024-05-18T04:19:35.348" v="587" actId="208"/>
          <ac:spMkLst>
            <pc:docMk/>
            <pc:sldMk cId="3101661754" sldId="325"/>
            <ac:spMk id="63" creationId="{00000000-0000-0000-0000-000000000000}"/>
          </ac:spMkLst>
        </pc:spChg>
        <pc:spChg chg="mod">
          <ac:chgData name="Ryan Martin" userId="1c71f070dd278989" providerId="LiveId" clId="{04610E8A-2254-4B54-BFF7-010BDBE70217}" dt="2024-05-18T04:19:05.043" v="583" actId="14100"/>
          <ac:spMkLst>
            <pc:docMk/>
            <pc:sldMk cId="3101661754" sldId="325"/>
            <ac:spMk id="68" creationId="{00000000-0000-0000-0000-000000000000}"/>
          </ac:spMkLst>
        </pc:spChg>
        <pc:spChg chg="mod">
          <ac:chgData name="Ryan Martin" userId="1c71f070dd278989" providerId="LiveId" clId="{04610E8A-2254-4B54-BFF7-010BDBE70217}" dt="2024-05-18T04:19:17.587" v="586" actId="1076"/>
          <ac:spMkLst>
            <pc:docMk/>
            <pc:sldMk cId="3101661754" sldId="325"/>
            <ac:spMk id="70" creationId="{00000000-0000-0000-0000-000000000000}"/>
          </ac:spMkLst>
        </pc:spChg>
        <pc:spChg chg="mod">
          <ac:chgData name="Ryan Martin" userId="1c71f070dd278989" providerId="LiveId" clId="{04610E8A-2254-4B54-BFF7-010BDBE70217}" dt="2024-05-18T04:20:09.475" v="594" actId="1076"/>
          <ac:spMkLst>
            <pc:docMk/>
            <pc:sldMk cId="3101661754" sldId="325"/>
            <ac:spMk id="71" creationId="{00000000-0000-0000-0000-000000000000}"/>
          </ac:spMkLst>
        </pc:spChg>
        <pc:spChg chg="mod">
          <ac:chgData name="Ryan Martin" userId="1c71f070dd278989" providerId="LiveId" clId="{04610E8A-2254-4B54-BFF7-010BDBE70217}" dt="2024-05-18T04:22:33.026" v="610" actId="1076"/>
          <ac:spMkLst>
            <pc:docMk/>
            <pc:sldMk cId="3101661754" sldId="325"/>
            <ac:spMk id="74" creationId="{5703E800-31E0-3FE9-68F3-229B2CEB5C43}"/>
          </ac:spMkLst>
        </pc:spChg>
        <pc:grpChg chg="mod">
          <ac:chgData name="Ryan Martin" userId="1c71f070dd278989" providerId="LiveId" clId="{04610E8A-2254-4B54-BFF7-010BDBE70217}" dt="2024-05-18T04:21:38.506" v="608" actId="207"/>
          <ac:grpSpMkLst>
            <pc:docMk/>
            <pc:sldMk cId="3101661754" sldId="325"/>
            <ac:grpSpMk id="3" creationId="{00000000-0000-0000-0000-000000000000}"/>
          </ac:grpSpMkLst>
        </pc:grpChg>
        <pc:grpChg chg="mod">
          <ac:chgData name="Ryan Martin" userId="1c71f070dd278989" providerId="LiveId" clId="{04610E8A-2254-4B54-BFF7-010BDBE70217}" dt="2024-05-18T04:21:38.506" v="608" actId="207"/>
          <ac:grpSpMkLst>
            <pc:docMk/>
            <pc:sldMk cId="3101661754" sldId="325"/>
            <ac:grpSpMk id="4" creationId="{00000000-0000-0000-0000-000000000000}"/>
          </ac:grpSpMkLst>
        </pc:grpChg>
        <pc:grpChg chg="mod">
          <ac:chgData name="Ryan Martin" userId="1c71f070dd278989" providerId="LiveId" clId="{04610E8A-2254-4B54-BFF7-010BDBE70217}" dt="2024-05-18T04:21:38.506" v="608" actId="207"/>
          <ac:grpSpMkLst>
            <pc:docMk/>
            <pc:sldMk cId="3101661754" sldId="325"/>
            <ac:grpSpMk id="5" creationId="{00000000-0000-0000-0000-000000000000}"/>
          </ac:grpSpMkLst>
        </pc:grpChg>
        <pc:grpChg chg="mod">
          <ac:chgData name="Ryan Martin" userId="1c71f070dd278989" providerId="LiveId" clId="{04610E8A-2254-4B54-BFF7-010BDBE70217}" dt="2024-05-18T04:21:38.506" v="608" actId="207"/>
          <ac:grpSpMkLst>
            <pc:docMk/>
            <pc:sldMk cId="3101661754" sldId="325"/>
            <ac:grpSpMk id="10" creationId="{00000000-0000-0000-0000-000000000000}"/>
          </ac:grpSpMkLst>
        </pc:grpChg>
        <pc:grpChg chg="mod">
          <ac:chgData name="Ryan Martin" userId="1c71f070dd278989" providerId="LiveId" clId="{04610E8A-2254-4B54-BFF7-010BDBE70217}" dt="2024-05-18T04:21:38.506" v="608" actId="207"/>
          <ac:grpSpMkLst>
            <pc:docMk/>
            <pc:sldMk cId="3101661754" sldId="325"/>
            <ac:grpSpMk id="13" creationId="{00000000-0000-0000-0000-000000000000}"/>
          </ac:grpSpMkLst>
        </pc:grpChg>
      </pc:sldChg>
      <pc:sldChg chg="addSp delSp modSp add mod">
        <pc:chgData name="Ryan Martin" userId="1c71f070dd278989" providerId="LiveId" clId="{04610E8A-2254-4B54-BFF7-010BDBE70217}" dt="2024-05-18T04:45:04.869" v="972" actId="1076"/>
        <pc:sldMkLst>
          <pc:docMk/>
          <pc:sldMk cId="1543576362" sldId="326"/>
        </pc:sldMkLst>
        <pc:spChg chg="del">
          <ac:chgData name="Ryan Martin" userId="1c71f070dd278989" providerId="LiveId" clId="{04610E8A-2254-4B54-BFF7-010BDBE70217}" dt="2024-05-18T04:44:42.081" v="950" actId="478"/>
          <ac:spMkLst>
            <pc:docMk/>
            <pc:sldMk cId="1543576362" sldId="326"/>
            <ac:spMk id="2" creationId="{00000000-0000-0000-0000-000000000000}"/>
          </ac:spMkLst>
        </pc:spChg>
        <pc:spChg chg="add mod">
          <ac:chgData name="Ryan Martin" userId="1c71f070dd278989" providerId="LiveId" clId="{04610E8A-2254-4B54-BFF7-010BDBE70217}" dt="2024-05-18T04:40:55.983" v="875" actId="207"/>
          <ac:spMkLst>
            <pc:docMk/>
            <pc:sldMk cId="1543576362" sldId="326"/>
            <ac:spMk id="3" creationId="{128A3CA8-88F1-9D60-6916-686C8EE545F1}"/>
          </ac:spMkLst>
        </pc:spChg>
        <pc:spChg chg="add mod">
          <ac:chgData name="Ryan Martin" userId="1c71f070dd278989" providerId="LiveId" clId="{04610E8A-2254-4B54-BFF7-010BDBE70217}" dt="2024-05-18T04:41:33.417" v="903" actId="20577"/>
          <ac:spMkLst>
            <pc:docMk/>
            <pc:sldMk cId="1543576362" sldId="326"/>
            <ac:spMk id="4" creationId="{779F5DE6-A51E-EB43-D189-9CFF652A1877}"/>
          </ac:spMkLst>
        </pc:spChg>
        <pc:spChg chg="add mod">
          <ac:chgData name="Ryan Martin" userId="1c71f070dd278989" providerId="LiveId" clId="{04610E8A-2254-4B54-BFF7-010BDBE70217}" dt="2024-05-18T04:43:18.624" v="943" actId="1076"/>
          <ac:spMkLst>
            <pc:docMk/>
            <pc:sldMk cId="1543576362" sldId="326"/>
            <ac:spMk id="5" creationId="{296496AC-8247-3D08-F4E8-018AC212105E}"/>
          </ac:spMkLst>
        </pc:spChg>
        <pc:spChg chg="add mod">
          <ac:chgData name="Ryan Martin" userId="1c71f070dd278989" providerId="LiveId" clId="{04610E8A-2254-4B54-BFF7-010BDBE70217}" dt="2024-05-18T04:43:18.624" v="943" actId="1076"/>
          <ac:spMkLst>
            <pc:docMk/>
            <pc:sldMk cId="1543576362" sldId="326"/>
            <ac:spMk id="6" creationId="{7663BBA3-0346-E02B-872C-FCD8C82CBB11}"/>
          </ac:spMkLst>
        </pc:spChg>
        <pc:spChg chg="add mod">
          <ac:chgData name="Ryan Martin" userId="1c71f070dd278989" providerId="LiveId" clId="{04610E8A-2254-4B54-BFF7-010BDBE70217}" dt="2024-05-18T04:44:55.088" v="971" actId="1076"/>
          <ac:spMkLst>
            <pc:docMk/>
            <pc:sldMk cId="1543576362" sldId="326"/>
            <ac:spMk id="8" creationId="{17C2F117-A795-16A2-5453-0CA898E88E36}"/>
          </ac:spMkLst>
        </pc:spChg>
        <pc:spChg chg="mod">
          <ac:chgData name="Ryan Martin" userId="1c71f070dd278989" providerId="LiveId" clId="{04610E8A-2254-4B54-BFF7-010BDBE70217}" dt="2024-05-18T04:38:46.500" v="844" actId="14100"/>
          <ac:spMkLst>
            <pc:docMk/>
            <pc:sldMk cId="1543576362" sldId="326"/>
            <ac:spMk id="9" creationId="{00000000-0000-0000-0000-000000000000}"/>
          </ac:spMkLst>
        </pc:spChg>
        <pc:spChg chg="mod">
          <ac:chgData name="Ryan Martin" userId="1c71f070dd278989" providerId="LiveId" clId="{04610E8A-2254-4B54-BFF7-010BDBE70217}" dt="2024-05-18T04:40:43.768" v="873" actId="14100"/>
          <ac:spMkLst>
            <pc:docMk/>
            <pc:sldMk cId="1543576362" sldId="326"/>
            <ac:spMk id="16" creationId="{00000000-0000-0000-0000-000000000000}"/>
          </ac:spMkLst>
        </pc:spChg>
        <pc:spChg chg="mod">
          <ac:chgData name="Ryan Martin" userId="1c71f070dd278989" providerId="LiveId" clId="{04610E8A-2254-4B54-BFF7-010BDBE70217}" dt="2024-05-18T04:40:30.086" v="870" actId="14100"/>
          <ac:spMkLst>
            <pc:docMk/>
            <pc:sldMk cId="1543576362" sldId="326"/>
            <ac:spMk id="23" creationId="{00000000-0000-0000-0000-000000000000}"/>
          </ac:spMkLst>
        </pc:spChg>
        <pc:spChg chg="mod">
          <ac:chgData name="Ryan Martin" userId="1c71f070dd278989" providerId="LiveId" clId="{04610E8A-2254-4B54-BFF7-010BDBE70217}" dt="2024-05-18T04:38:51.580" v="845" actId="1076"/>
          <ac:spMkLst>
            <pc:docMk/>
            <pc:sldMk cId="1543576362" sldId="326"/>
            <ac:spMk id="24" creationId="{00000000-0000-0000-0000-000000000000}"/>
          </ac:spMkLst>
        </pc:spChg>
        <pc:spChg chg="mod">
          <ac:chgData name="Ryan Martin" userId="1c71f070dd278989" providerId="LiveId" clId="{04610E8A-2254-4B54-BFF7-010BDBE70217}" dt="2024-05-18T04:40:47.810" v="874" actId="1076"/>
          <ac:spMkLst>
            <pc:docMk/>
            <pc:sldMk cId="1543576362" sldId="326"/>
            <ac:spMk id="39" creationId="{16D70C89-1074-EAAC-603D-3E53C276FF0D}"/>
          </ac:spMkLst>
        </pc:spChg>
        <pc:spChg chg="mod">
          <ac:chgData name="Ryan Martin" userId="1c71f070dd278989" providerId="LiveId" clId="{04610E8A-2254-4B54-BFF7-010BDBE70217}" dt="2024-05-18T04:43:11.477" v="942" actId="1076"/>
          <ac:spMkLst>
            <pc:docMk/>
            <pc:sldMk cId="1543576362" sldId="326"/>
            <ac:spMk id="40" creationId="{EF3C2F43-EE2F-17D4-998D-398DB94E9E1C}"/>
          </ac:spMkLst>
        </pc:spChg>
        <pc:spChg chg="mod">
          <ac:chgData name="Ryan Martin" userId="1c71f070dd278989" providerId="LiveId" clId="{04610E8A-2254-4B54-BFF7-010BDBE70217}" dt="2024-05-18T04:39:11.001" v="852" actId="20577"/>
          <ac:spMkLst>
            <pc:docMk/>
            <pc:sldMk cId="1543576362" sldId="326"/>
            <ac:spMk id="82" creationId="{161318CE-334A-B4AC-0313-58850278438B}"/>
          </ac:spMkLst>
        </pc:spChg>
        <pc:spChg chg="del mod topLvl">
          <ac:chgData name="Ryan Martin" userId="1c71f070dd278989" providerId="LiveId" clId="{04610E8A-2254-4B54-BFF7-010BDBE70217}" dt="2024-05-18T04:39:42.090" v="859" actId="478"/>
          <ac:spMkLst>
            <pc:docMk/>
            <pc:sldMk cId="1543576362" sldId="326"/>
            <ac:spMk id="96" creationId="{99720BE0-CBF1-F899-B11E-80522E98A6D3}"/>
          </ac:spMkLst>
        </pc:spChg>
        <pc:spChg chg="del mod topLvl">
          <ac:chgData name="Ryan Martin" userId="1c71f070dd278989" providerId="LiveId" clId="{04610E8A-2254-4B54-BFF7-010BDBE70217}" dt="2024-05-18T04:39:40.296" v="858" actId="478"/>
          <ac:spMkLst>
            <pc:docMk/>
            <pc:sldMk cId="1543576362" sldId="326"/>
            <ac:spMk id="97" creationId="{18DFEAA2-4795-D261-58E2-96CDC088893B}"/>
          </ac:spMkLst>
        </pc:spChg>
        <pc:spChg chg="mod">
          <ac:chgData name="Ryan Martin" userId="1c71f070dd278989" providerId="LiveId" clId="{04610E8A-2254-4B54-BFF7-010BDBE70217}" dt="2024-05-18T04:31:09.319" v="633" actId="207"/>
          <ac:spMkLst>
            <pc:docMk/>
            <pc:sldMk cId="1543576362" sldId="326"/>
            <ac:spMk id="99" creationId="{B2B650AA-7715-8721-AD73-5DEAADDD688C}"/>
          </ac:spMkLst>
        </pc:spChg>
        <pc:spChg chg="mod">
          <ac:chgData name="Ryan Martin" userId="1c71f070dd278989" providerId="LiveId" clId="{04610E8A-2254-4B54-BFF7-010BDBE70217}" dt="2024-05-18T04:31:09.319" v="633" actId="207"/>
          <ac:spMkLst>
            <pc:docMk/>
            <pc:sldMk cId="1543576362" sldId="326"/>
            <ac:spMk id="100" creationId="{87CC0C23-B1E0-8085-25F6-DD09000C3591}"/>
          </ac:spMkLst>
        </pc:spChg>
        <pc:spChg chg="mod">
          <ac:chgData name="Ryan Martin" userId="1c71f070dd278989" providerId="LiveId" clId="{04610E8A-2254-4B54-BFF7-010BDBE70217}" dt="2024-05-18T04:38:56.599" v="846" actId="6549"/>
          <ac:spMkLst>
            <pc:docMk/>
            <pc:sldMk cId="1543576362" sldId="326"/>
            <ac:spMk id="103" creationId="{C2B4DA72-0A65-3109-FCDE-3C3105F22CCB}"/>
          </ac:spMkLst>
        </pc:spChg>
        <pc:spChg chg="mod">
          <ac:chgData name="Ryan Martin" userId="1c71f070dd278989" providerId="LiveId" clId="{04610E8A-2254-4B54-BFF7-010BDBE70217}" dt="2024-05-18T04:45:04.869" v="972" actId="1076"/>
          <ac:spMkLst>
            <pc:docMk/>
            <pc:sldMk cId="1543576362" sldId="326"/>
            <ac:spMk id="107" creationId="{73D53DED-99D9-83AB-29B9-378418E962B4}"/>
          </ac:spMkLst>
        </pc:spChg>
        <pc:spChg chg="mod">
          <ac:chgData name="Ryan Martin" userId="1c71f070dd278989" providerId="LiveId" clId="{04610E8A-2254-4B54-BFF7-010BDBE70217}" dt="2024-05-18T04:43:47.200" v="946" actId="1076"/>
          <ac:spMkLst>
            <pc:docMk/>
            <pc:sldMk cId="1543576362" sldId="326"/>
            <ac:spMk id="108" creationId="{B4703B0B-9ADF-B157-71E7-709FA70BDDA4}"/>
          </ac:spMkLst>
        </pc:spChg>
        <pc:spChg chg="mod">
          <ac:chgData name="Ryan Martin" userId="1c71f070dd278989" providerId="LiveId" clId="{04610E8A-2254-4B54-BFF7-010BDBE70217}" dt="2024-05-18T04:31:09.319" v="633" actId="207"/>
          <ac:spMkLst>
            <pc:docMk/>
            <pc:sldMk cId="1543576362" sldId="326"/>
            <ac:spMk id="121" creationId="{F345BD45-82C5-B529-506E-4DF9EE5B543D}"/>
          </ac:spMkLst>
        </pc:spChg>
        <pc:spChg chg="mod">
          <ac:chgData name="Ryan Martin" userId="1c71f070dd278989" providerId="LiveId" clId="{04610E8A-2254-4B54-BFF7-010BDBE70217}" dt="2024-05-18T04:33:46.817" v="644" actId="6549"/>
          <ac:spMkLst>
            <pc:docMk/>
            <pc:sldMk cId="1543576362" sldId="326"/>
            <ac:spMk id="122" creationId="{3F257F82-1414-7FE5-4C6E-AF27BD056DE0}"/>
          </ac:spMkLst>
        </pc:spChg>
        <pc:grpChg chg="mod">
          <ac:chgData name="Ryan Martin" userId="1c71f070dd278989" providerId="LiveId" clId="{04610E8A-2254-4B54-BFF7-010BDBE70217}" dt="2024-05-18T04:39:07.533" v="851" actId="14100"/>
          <ac:grpSpMkLst>
            <pc:docMk/>
            <pc:sldMk cId="1543576362" sldId="326"/>
            <ac:grpSpMk id="80" creationId="{740C23B5-69DB-4D3D-76A9-7D8808B2B18D}"/>
          </ac:grpSpMkLst>
        </pc:grpChg>
        <pc:grpChg chg="del mod">
          <ac:chgData name="Ryan Martin" userId="1c71f070dd278989" providerId="LiveId" clId="{04610E8A-2254-4B54-BFF7-010BDBE70217}" dt="2024-05-18T04:39:40.296" v="858" actId="478"/>
          <ac:grpSpMkLst>
            <pc:docMk/>
            <pc:sldMk cId="1543576362" sldId="326"/>
            <ac:grpSpMk id="95" creationId="{3443C00E-B4F8-D6D9-C06B-B29831219803}"/>
          </ac:grpSpMkLst>
        </pc:grpChg>
        <pc:grpChg chg="del mod">
          <ac:chgData name="Ryan Martin" userId="1c71f070dd278989" providerId="LiveId" clId="{04610E8A-2254-4B54-BFF7-010BDBE70217}" dt="2024-05-18T04:33:45.106" v="642" actId="478"/>
          <ac:grpSpMkLst>
            <pc:docMk/>
            <pc:sldMk cId="1543576362" sldId="326"/>
            <ac:grpSpMk id="98" creationId="{D15E84A9-F930-0B8B-EA4A-898B593FEDF7}"/>
          </ac:grpSpMkLst>
        </pc:grpChg>
        <pc:grpChg chg="del">
          <ac:chgData name="Ryan Martin" userId="1c71f070dd278989" providerId="LiveId" clId="{04610E8A-2254-4B54-BFF7-010BDBE70217}" dt="2024-05-18T04:38:57.753" v="847" actId="478"/>
          <ac:grpSpMkLst>
            <pc:docMk/>
            <pc:sldMk cId="1543576362" sldId="326"/>
            <ac:grpSpMk id="101" creationId="{E72BB670-EFEE-149F-237A-4D21EB1F4DFD}"/>
          </ac:grpSpMkLst>
        </pc:grpChg>
        <pc:grpChg chg="del mod">
          <ac:chgData name="Ryan Martin" userId="1c71f070dd278989" providerId="LiveId" clId="{04610E8A-2254-4B54-BFF7-010BDBE70217}" dt="2024-05-18T04:33:48.177" v="645" actId="478"/>
          <ac:grpSpMkLst>
            <pc:docMk/>
            <pc:sldMk cId="1543576362" sldId="326"/>
            <ac:grpSpMk id="120" creationId="{037CEC46-EA55-C413-971A-7CD6DDFD3F2A}"/>
          </ac:grpSpMkLst>
        </pc:grpChg>
        <pc:cxnChg chg="mod">
          <ac:chgData name="Ryan Martin" userId="1c71f070dd278989" providerId="LiveId" clId="{04610E8A-2254-4B54-BFF7-010BDBE70217}" dt="2024-05-18T04:43:39.463" v="944" actId="14100"/>
          <ac:cxnSpMkLst>
            <pc:docMk/>
            <pc:sldMk cId="1543576362" sldId="326"/>
            <ac:cxnSpMk id="110" creationId="{2EF0FF20-DDFE-F0E7-6999-47E1EB64E868}"/>
          </ac:cxnSpMkLst>
        </pc:cxnChg>
        <pc:cxnChg chg="mod">
          <ac:chgData name="Ryan Martin" userId="1c71f070dd278989" providerId="LiveId" clId="{04610E8A-2254-4B54-BFF7-010BDBE70217}" dt="2024-05-18T04:29:42.840" v="615" actId="208"/>
          <ac:cxnSpMkLst>
            <pc:docMk/>
            <pc:sldMk cId="1543576362" sldId="326"/>
            <ac:cxnSpMk id="116" creationId="{457C43E6-A327-2844-140B-84B3CE1B2617}"/>
          </ac:cxnSpMkLst>
        </pc:cxnChg>
        <pc:cxnChg chg="mod">
          <ac:chgData name="Ryan Martin" userId="1c71f070dd278989" providerId="LiveId" clId="{04610E8A-2254-4B54-BFF7-010BDBE70217}" dt="2024-05-18T04:38:00.033" v="831" actId="1076"/>
          <ac:cxnSpMkLst>
            <pc:docMk/>
            <pc:sldMk cId="1543576362" sldId="326"/>
            <ac:cxnSpMk id="118" creationId="{FF82EEE9-8E4C-62F8-FE6D-F27BAA10FCE3}"/>
          </ac:cxnSpMkLst>
        </pc:cxnChg>
        <pc:cxnChg chg="mod">
          <ac:chgData name="Ryan Martin" userId="1c71f070dd278989" providerId="LiveId" clId="{04610E8A-2254-4B54-BFF7-010BDBE70217}" dt="2024-05-18T04:38:36.816" v="842" actId="1076"/>
          <ac:cxnSpMkLst>
            <pc:docMk/>
            <pc:sldMk cId="1543576362" sldId="326"/>
            <ac:cxnSpMk id="123" creationId="{85C1140B-363F-FDDE-5016-6E87A1ACD09C}"/>
          </ac:cxnSpMkLst>
        </pc:cxnChg>
      </pc:sldChg>
      <pc:sldChg chg="add del">
        <pc:chgData name="Ryan Martin" userId="1c71f070dd278989" providerId="LiveId" clId="{04610E8A-2254-4B54-BFF7-010BDBE70217}" dt="2024-05-18T04:56:23.534" v="1044" actId="47"/>
        <pc:sldMkLst>
          <pc:docMk/>
          <pc:sldMk cId="1359559238" sldId="327"/>
        </pc:sldMkLst>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342B4E-25AD-4637-A292-8B4D31454B9E}" type="datetimeFigureOut">
              <a:rPr lang="en-US" smtClean="0"/>
              <a:t>5/12/2024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325EC9-DB98-451E-8DD8-5060EBA5C45C}" type="slidenum">
              <a:rPr lang="en-US" smtClean="0"/>
              <a:t>‹#›</a:t>
            </a:fld>
            <a:endParaRPr lang="en-US"/>
          </a:p>
        </p:txBody>
      </p:sp>
    </p:spTree>
    <p:extLst>
      <p:ext uri="{BB962C8B-B14F-4D97-AF65-F5344CB8AC3E}">
        <p14:creationId xmlns:p14="http://schemas.microsoft.com/office/powerpoint/2010/main" val="126187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4B181-4B99-431F-963F-E437AF5C537E}"/>
              </a:ext>
            </a:extLst>
          </p:cNvPr>
          <p:cNvSpPr>
            <a:spLocks noGrp="1"/>
          </p:cNvSpPr>
          <p:nvPr>
            <p:ph type="ctrTitle"/>
          </p:nvPr>
        </p:nvSpPr>
        <p:spPr>
          <a:xfrm>
            <a:off x="796604" y="816759"/>
            <a:ext cx="10595296" cy="531171"/>
          </a:xfrm>
        </p:spPr>
        <p:txBody>
          <a:bodyPr wrap="square" lIns="0" tIns="0" rIns="0" bIns="0" anchor="t" anchorCtr="0">
            <a:spAutoFit/>
          </a:bodyPr>
          <a:lstStyle>
            <a:lvl1pPr algn="l">
              <a:defRPr sz="3800"/>
            </a:lvl1pPr>
          </a:lstStyle>
          <a:p>
            <a:endParaRPr lang="en-US" dirty="0"/>
          </a:p>
        </p:txBody>
      </p:sp>
      <p:sp>
        <p:nvSpPr>
          <p:cNvPr id="3" name="Subtitle 2">
            <a:extLst>
              <a:ext uri="{FF2B5EF4-FFF2-40B4-BE49-F238E27FC236}">
                <a16:creationId xmlns:a16="http://schemas.microsoft.com/office/drawing/2014/main" id="{8AE0B6F4-86B3-4A07-A091-AFCEF32271F3}"/>
              </a:ext>
            </a:extLst>
          </p:cNvPr>
          <p:cNvSpPr>
            <a:spLocks noGrp="1"/>
          </p:cNvSpPr>
          <p:nvPr>
            <p:ph type="subTitle" idx="1"/>
          </p:nvPr>
        </p:nvSpPr>
        <p:spPr>
          <a:xfrm>
            <a:off x="796605" y="1420255"/>
            <a:ext cx="1918625" cy="195695"/>
          </a:xfrm>
        </p:spPr>
        <p:txBody>
          <a:bodyPr wrap="square" lIns="0" tIns="0" rIns="0" bIns="0">
            <a:spAutoFit/>
          </a:bodyPr>
          <a:lstStyle>
            <a:lvl1pPr marL="0" indent="0" algn="l">
              <a:buNone/>
              <a:defRPr sz="1400">
                <a:solidFill>
                  <a:schemeClr val="accent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US" dirty="0"/>
          </a:p>
        </p:txBody>
      </p:sp>
      <p:sp>
        <p:nvSpPr>
          <p:cNvPr id="6" name="Slide Number Placeholder 5">
            <a:extLst>
              <a:ext uri="{FF2B5EF4-FFF2-40B4-BE49-F238E27FC236}">
                <a16:creationId xmlns:a16="http://schemas.microsoft.com/office/drawing/2014/main" id="{6E7CDC5A-8D40-44B5-B984-67101D530E15}"/>
              </a:ext>
            </a:extLst>
          </p:cNvPr>
          <p:cNvSpPr>
            <a:spLocks noGrp="1"/>
          </p:cNvSpPr>
          <p:nvPr>
            <p:ph type="sldNum" sz="quarter" idx="12"/>
          </p:nvPr>
        </p:nvSpPr>
        <p:spPr/>
        <p:txBody>
          <a:bodyPr/>
          <a:lstStyle/>
          <a:p>
            <a:fld id="{32D9B6BC-F7CD-4427-A53C-AB81AD25C2A0}" type="slidenum">
              <a:rPr lang="en-US" smtClean="0"/>
              <a:t>‹#›</a:t>
            </a:fld>
            <a:endParaRPr lang="en-US"/>
          </a:p>
        </p:txBody>
      </p:sp>
    </p:spTree>
    <p:extLst>
      <p:ext uri="{BB962C8B-B14F-4D97-AF65-F5344CB8AC3E}">
        <p14:creationId xmlns:p14="http://schemas.microsoft.com/office/powerpoint/2010/main" val="4084119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nodePh="1">
                                  <p:stCondLst>
                                    <p:cond delay="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500"/>
                                        <p:tgtEl>
                                          <p:spTgt spid="2"/>
                                        </p:tgtEl>
                                      </p:cBhvr>
                                    </p:animEffect>
                                  </p:childTnLst>
                                </p:cTn>
                              </p:par>
                              <p:par>
                                <p:cTn id="8" presetID="22" presetClass="entr" presetSubtype="8" fill="hold" grpId="0" nodeType="withEffect" nodePh="1">
                                  <p:stCondLst>
                                    <p:cond delay="700"/>
                                  </p:stCondLst>
                                  <p:endCondLst>
                                    <p:cond evt="begin" delay="0">
                                      <p:tn val="8"/>
                                    </p:cond>
                                  </p:end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left)">
                                      <p:cBhvr>
                                        <p:cTn id="10" dur="1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2" presetClass="entr" presetSubtype="8" fill="hold" nodeType="withEffect" nodePh="1">
                  <p:stCondLst>
                    <p:cond delay="700"/>
                  </p:stCondLst>
                  <p:endCondLst>
                    <p:cond delay="0"/>
                  </p:endCondLst>
                  <p:childTnLst>
                    <p:set>
                      <p:cBhvr>
                        <p:cTn dur="1" fill="hold">
                          <p:stCondLst>
                            <p:cond delay="0"/>
                          </p:stCondLst>
                        </p:cTn>
                        <p:tgtEl>
                          <p:spTgt spid="3"/>
                        </p:tgtEl>
                        <p:attrNameLst>
                          <p:attrName>style.visibility</p:attrName>
                        </p:attrNameLst>
                      </p:cBhvr>
                      <p:to>
                        <p:strVal val="visible"/>
                      </p:to>
                    </p:set>
                    <p:animEffect transition="in" filter="wipe(left)">
                      <p:cBhvr>
                        <p:cTn dur="1500"/>
                        <p:tgtEl>
                          <p:spTgt spid="3"/>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E7CDC5A-8D40-44B5-B984-67101D530E15}"/>
              </a:ext>
            </a:extLst>
          </p:cNvPr>
          <p:cNvSpPr>
            <a:spLocks noGrp="1"/>
          </p:cNvSpPr>
          <p:nvPr>
            <p:ph type="sldNum" sz="quarter" idx="12"/>
          </p:nvPr>
        </p:nvSpPr>
        <p:spPr/>
        <p:txBody>
          <a:bodyPr/>
          <a:lstStyle/>
          <a:p>
            <a:fld id="{32D9B6BC-F7CD-4427-A53C-AB81AD25C2A0}" type="slidenum">
              <a:rPr lang="en-US" smtClean="0"/>
              <a:t>‹#›</a:t>
            </a:fld>
            <a:endParaRPr lang="en-US"/>
          </a:p>
        </p:txBody>
      </p:sp>
    </p:spTree>
    <p:extLst>
      <p:ext uri="{BB962C8B-B14F-4D97-AF65-F5344CB8AC3E}">
        <p14:creationId xmlns:p14="http://schemas.microsoft.com/office/powerpoint/2010/main" val="380081757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6A6E900-250E-4AB7-9B5F-BAB5F64B14AE}"/>
              </a:ext>
            </a:extLst>
          </p:cNvPr>
          <p:cNvSpPr/>
          <p:nvPr userDrawn="1"/>
        </p:nvSpPr>
        <p:spPr>
          <a:xfrm>
            <a:off x="11391900" y="6057900"/>
            <a:ext cx="800100" cy="800100"/>
          </a:xfrm>
          <a:prstGeom prst="rect">
            <a:avLst/>
          </a:prstGeom>
          <a:solidFill>
            <a:schemeClr val="bg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 name="Title Placeholder 1">
            <a:extLst>
              <a:ext uri="{FF2B5EF4-FFF2-40B4-BE49-F238E27FC236}">
                <a16:creationId xmlns:a16="http://schemas.microsoft.com/office/drawing/2014/main" id="{1F48C3F4-3A1A-4BB0-B71D-28F8478B9B46}"/>
              </a:ext>
            </a:extLst>
          </p:cNvPr>
          <p:cNvSpPr>
            <a:spLocks noGrp="1"/>
          </p:cNvSpPr>
          <p:nvPr>
            <p:ph type="title"/>
          </p:nvPr>
        </p:nvSpPr>
        <p:spPr>
          <a:xfrm>
            <a:off x="800100" y="426720"/>
            <a:ext cx="10591800" cy="1263968"/>
          </a:xfrm>
          <a:prstGeom prst="rect">
            <a:avLst/>
          </a:prstGeom>
        </p:spPr>
        <p:txBody>
          <a:bodyPr vert="horz" wrap="none" lIns="0" tIns="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DAB428-CEA0-488C-8946-2C2CC712ECA9}"/>
              </a:ext>
            </a:extLst>
          </p:cNvPr>
          <p:cNvSpPr>
            <a:spLocks noGrp="1"/>
          </p:cNvSpPr>
          <p:nvPr>
            <p:ph type="body" idx="1"/>
          </p:nvPr>
        </p:nvSpPr>
        <p:spPr>
          <a:xfrm>
            <a:off x="800100" y="1825625"/>
            <a:ext cx="10591800" cy="3698875"/>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967FDE4E-DCE2-401A-9D8A-14872E4F74FA}"/>
              </a:ext>
            </a:extLst>
          </p:cNvPr>
          <p:cNvSpPr>
            <a:spLocks noGrp="1"/>
          </p:cNvSpPr>
          <p:nvPr>
            <p:ph type="sldNum" sz="quarter" idx="4"/>
          </p:nvPr>
        </p:nvSpPr>
        <p:spPr>
          <a:xfrm>
            <a:off x="11683747" y="6365617"/>
            <a:ext cx="216406" cy="184666"/>
          </a:xfrm>
          <a:prstGeom prst="rect">
            <a:avLst/>
          </a:prstGeom>
        </p:spPr>
        <p:txBody>
          <a:bodyPr vert="horz" wrap="none" lIns="0" tIns="0" rIns="0" bIns="0" rtlCol="0" anchor="ctr">
            <a:spAutoFit/>
          </a:bodyPr>
          <a:lstStyle>
            <a:lvl1pPr algn="ctr">
              <a:defRPr sz="1200">
                <a:solidFill>
                  <a:schemeClr val="accent6"/>
                </a:solidFill>
              </a:defRPr>
            </a:lvl1pPr>
          </a:lstStyle>
          <a:p>
            <a:fld id="{32D9B6BC-F7CD-4427-A53C-AB81AD25C2A0}" type="slidenum">
              <a:rPr lang="en-US" smtClean="0"/>
              <a:pPr/>
              <a:t>‹#›</a:t>
            </a:fld>
            <a:endParaRPr lang="en-US"/>
          </a:p>
        </p:txBody>
      </p:sp>
    </p:spTree>
    <p:extLst>
      <p:ext uri="{BB962C8B-B14F-4D97-AF65-F5344CB8AC3E}">
        <p14:creationId xmlns:p14="http://schemas.microsoft.com/office/powerpoint/2010/main" val="2832054288"/>
      </p:ext>
    </p:extLst>
  </p:cSld>
  <p:clrMap bg1="dk1" tx1="lt1" bg2="dk2" tx2="lt2" accent1="accent1" accent2="accent2" accent3="accent3" accent4="accent4" accent5="accent5" accent6="accent6" hlink="hlink" folHlink="folHlink"/>
  <p:sldLayoutIdLst>
    <p:sldLayoutId id="2147483649" r:id="rId1"/>
    <p:sldLayoutId id="2147483650"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4" userDrawn="1">
          <p15:clr>
            <a:srgbClr val="F26B43"/>
          </p15:clr>
        </p15:guide>
        <p15:guide id="2" pos="7176" userDrawn="1">
          <p15:clr>
            <a:srgbClr val="F26B43"/>
          </p15:clr>
        </p15:guide>
        <p15:guide id="3" orient="horz" pos="504" userDrawn="1">
          <p15:clr>
            <a:srgbClr val="F26B43"/>
          </p15:clr>
        </p15:guide>
        <p15:guide id="4" orient="horz" pos="3816" userDrawn="1">
          <p15:clr>
            <a:srgbClr val="F26B43"/>
          </p15:clr>
        </p15:guide>
        <p15:guide id="5" orient="horz" pos="768" userDrawn="1">
          <p15:clr>
            <a:srgbClr val="F26B43"/>
          </p15:clr>
        </p15:guide>
        <p15:guide id="6" orient="horz" pos="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ed car with lights on&#10;&#10;Description automatically generated">
            <a:extLst>
              <a:ext uri="{FF2B5EF4-FFF2-40B4-BE49-F238E27FC236}">
                <a16:creationId xmlns:a16="http://schemas.microsoft.com/office/drawing/2014/main" id="{31B6FAE2-16DA-9505-E596-6289B714A27C}"/>
              </a:ext>
            </a:extLst>
          </p:cNvPr>
          <p:cNvPicPr>
            <a:picLocks noChangeAspect="1"/>
          </p:cNvPicPr>
          <p:nvPr/>
        </p:nvPicPr>
        <p:blipFill rotWithShape="1">
          <a:blip r:embed="rId2"/>
          <a:srcRect l="4197" t="9091" r="5299" b="1"/>
          <a:stretch/>
        </p:blipFill>
        <p:spPr>
          <a:xfrm>
            <a:off x="20" y="10"/>
            <a:ext cx="12191981" cy="6857990"/>
          </a:xfrm>
          <a:prstGeom prst="rect">
            <a:avLst/>
          </a:prstGeom>
        </p:spPr>
      </p:pic>
      <p:sp>
        <p:nvSpPr>
          <p:cNvPr id="31" name="Rectangle 30">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3EC5AF8-4F17-6A97-7D74-B22ECBE4D3B1}"/>
              </a:ext>
            </a:extLst>
          </p:cNvPr>
          <p:cNvSpPr>
            <a:spLocks noGrp="1"/>
          </p:cNvSpPr>
          <p:nvPr>
            <p:ph type="ctrTitle"/>
          </p:nvPr>
        </p:nvSpPr>
        <p:spPr>
          <a:xfrm>
            <a:off x="404553" y="3091928"/>
            <a:ext cx="9078562" cy="2387600"/>
          </a:xfrm>
        </p:spPr>
        <p:txBody>
          <a:bodyPr vert="horz" lIns="91440" tIns="45720" rIns="91440" bIns="45720" rtlCol="0" anchor="b">
            <a:normAutofit/>
          </a:bodyPr>
          <a:lstStyle/>
          <a:p>
            <a:r>
              <a:rPr lang="en-US" sz="5100">
                <a:solidFill>
                  <a:schemeClr val="bg1"/>
                </a:solidFill>
              </a:rPr>
              <a:t>Tesla, Inc Stock Forecasting </a:t>
            </a:r>
            <a:br>
              <a:rPr lang="en-US" sz="5100">
                <a:solidFill>
                  <a:schemeClr val="bg1"/>
                </a:solidFill>
              </a:rPr>
            </a:br>
            <a:endParaRPr lang="en-US" sz="5100">
              <a:solidFill>
                <a:schemeClr val="bg1"/>
              </a:solidFill>
            </a:endParaRPr>
          </a:p>
        </p:txBody>
      </p:sp>
      <p:sp>
        <p:nvSpPr>
          <p:cNvPr id="33" name="Rectangle: Rounded Corners 32">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6B85B2CA-CDE1-6198-60D2-1C0EA061E4A5}"/>
              </a:ext>
            </a:extLst>
          </p:cNvPr>
          <p:cNvSpPr>
            <a:spLocks noGrp="1"/>
          </p:cNvSpPr>
          <p:nvPr>
            <p:ph type="subTitle" idx="1"/>
          </p:nvPr>
        </p:nvSpPr>
        <p:spPr>
          <a:xfrm>
            <a:off x="404553" y="5624945"/>
            <a:ext cx="9078562" cy="592975"/>
          </a:xfrm>
        </p:spPr>
        <p:txBody>
          <a:bodyPr vert="horz" lIns="91440" tIns="45720" rIns="91440" bIns="45720" rtlCol="0" anchor="ctr">
            <a:normAutofit/>
          </a:bodyPr>
          <a:lstStyle/>
          <a:p>
            <a:r>
              <a:rPr lang="en-US" sz="2400">
                <a:solidFill>
                  <a:schemeClr val="bg1"/>
                </a:solidFill>
              </a:rPr>
              <a:t>By Ryan Martin</a:t>
            </a:r>
          </a:p>
        </p:txBody>
      </p:sp>
      <p:sp>
        <p:nvSpPr>
          <p:cNvPr id="4" name="Slide Number Placeholder 3">
            <a:extLst>
              <a:ext uri="{FF2B5EF4-FFF2-40B4-BE49-F238E27FC236}">
                <a16:creationId xmlns:a16="http://schemas.microsoft.com/office/drawing/2014/main" id="{C7E27E60-EB65-61D0-42DB-DDBFCEED3A31}"/>
              </a:ext>
            </a:extLst>
          </p:cNvPr>
          <p:cNvSpPr>
            <a:spLocks noGrp="1"/>
          </p:cNvSpPr>
          <p:nvPr>
            <p:ph type="sldNum" sz="quarter" idx="12"/>
          </p:nvPr>
        </p:nvSpPr>
        <p:spPr>
          <a:xfrm>
            <a:off x="9041199" y="6356350"/>
            <a:ext cx="2743200" cy="365125"/>
          </a:xfrm>
        </p:spPr>
        <p:txBody>
          <a:bodyPr vert="horz" lIns="91440" tIns="45720" rIns="91440" bIns="45720" rtlCol="0" anchor="ctr">
            <a:normAutofit/>
          </a:bodyPr>
          <a:lstStyle/>
          <a:p>
            <a:pPr algn="r">
              <a:spcAft>
                <a:spcPts val="600"/>
              </a:spcAft>
              <a:defRPr/>
            </a:pPr>
            <a:fld id="{32D9B6BC-F7CD-4427-A53C-AB81AD25C2A0}" type="slidenum">
              <a:rPr lang="en-US">
                <a:solidFill>
                  <a:schemeClr val="bg1"/>
                </a:solidFill>
                <a:latin typeface="Calibri" panose="020F0502020204030204"/>
              </a:rPr>
              <a:pPr algn="r">
                <a:spcAft>
                  <a:spcPts val="600"/>
                </a:spcAft>
                <a:defRPr/>
              </a:pPr>
              <a:t>1</a:t>
            </a:fld>
            <a:endParaRPr lang="en-US">
              <a:solidFill>
                <a:schemeClr val="bg1"/>
              </a:solidFill>
              <a:latin typeface="Calibri" panose="020F0502020204030204"/>
            </a:endParaRPr>
          </a:p>
        </p:txBody>
      </p:sp>
    </p:spTree>
    <p:extLst>
      <p:ext uri="{BB962C8B-B14F-4D97-AF65-F5344CB8AC3E}">
        <p14:creationId xmlns:p14="http://schemas.microsoft.com/office/powerpoint/2010/main" val="416709735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a:xfrm>
            <a:off x="3789020" y="2438173"/>
            <a:ext cx="2323071" cy="1478394"/>
          </a:xfrm>
          <a:prstGeom prst="roundRect">
            <a:avLst>
              <a:gd name="adj" fmla="val 2867"/>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822960" rtlCol="0" anchor="ctr"/>
          <a:lstStyle/>
          <a:p>
            <a:pPr defTabSz="666734">
              <a:lnSpc>
                <a:spcPct val="90000"/>
              </a:lnSpc>
              <a:spcBef>
                <a:spcPct val="0"/>
              </a:spcBef>
              <a:spcAft>
                <a:spcPts val="200"/>
              </a:spcAft>
            </a:pPr>
            <a:endParaRPr lang="en-US" sz="1500" dirty="0">
              <a:solidFill>
                <a:srgbClr val="FFFFFF"/>
              </a:solidFill>
            </a:endParaRPr>
          </a:p>
        </p:txBody>
      </p:sp>
      <p:sp>
        <p:nvSpPr>
          <p:cNvPr id="16" name="Rounded Rectangle 15"/>
          <p:cNvSpPr/>
          <p:nvPr/>
        </p:nvSpPr>
        <p:spPr>
          <a:xfrm>
            <a:off x="6983809" y="2455890"/>
            <a:ext cx="2571366" cy="1478394"/>
          </a:xfrm>
          <a:prstGeom prst="roundRect">
            <a:avLst>
              <a:gd name="adj" fmla="val 2867"/>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822960" rtlCol="0" anchor="ctr"/>
          <a:lstStyle/>
          <a:p>
            <a:pPr defTabSz="666734">
              <a:lnSpc>
                <a:spcPct val="90000"/>
              </a:lnSpc>
              <a:spcBef>
                <a:spcPct val="0"/>
              </a:spcBef>
              <a:spcAft>
                <a:spcPts val="200"/>
              </a:spcAft>
            </a:pPr>
            <a:endParaRPr lang="en-US" sz="1500" dirty="0">
              <a:solidFill>
                <a:srgbClr val="FFFFFF"/>
              </a:solidFill>
            </a:endParaRPr>
          </a:p>
        </p:txBody>
      </p:sp>
      <p:sp>
        <p:nvSpPr>
          <p:cNvPr id="24" name="TextBox 23"/>
          <p:cNvSpPr txBox="1"/>
          <p:nvPr/>
        </p:nvSpPr>
        <p:spPr>
          <a:xfrm>
            <a:off x="3633663" y="2927737"/>
            <a:ext cx="2511262" cy="523220"/>
          </a:xfrm>
          <a:prstGeom prst="rect">
            <a:avLst/>
          </a:prstGeom>
          <a:noFill/>
        </p:spPr>
        <p:txBody>
          <a:bodyPr wrap="square" rtlCol="0">
            <a:spAutoFit/>
          </a:bodyPr>
          <a:lstStyle/>
          <a:p>
            <a:pPr algn="ctr"/>
            <a:r>
              <a:rPr lang="en-US" sz="2800" dirty="0">
                <a:latin typeface="+mj-lt"/>
              </a:rPr>
              <a:t>GARCH</a:t>
            </a:r>
          </a:p>
        </p:txBody>
      </p:sp>
      <p:sp>
        <p:nvSpPr>
          <p:cNvPr id="39" name="TextBox 38">
            <a:extLst>
              <a:ext uri="{FF2B5EF4-FFF2-40B4-BE49-F238E27FC236}">
                <a16:creationId xmlns:a16="http://schemas.microsoft.com/office/drawing/2014/main" id="{B5EDC441-84B3-872B-153E-0103DC8B2B46}"/>
              </a:ext>
            </a:extLst>
          </p:cNvPr>
          <p:cNvSpPr txBox="1"/>
          <p:nvPr/>
        </p:nvSpPr>
        <p:spPr>
          <a:xfrm>
            <a:off x="6814154" y="2504274"/>
            <a:ext cx="2986918" cy="1384995"/>
          </a:xfrm>
          <a:prstGeom prst="rect">
            <a:avLst/>
          </a:prstGeom>
          <a:noFill/>
        </p:spPr>
        <p:txBody>
          <a:bodyPr wrap="square" rtlCol="0">
            <a:spAutoFit/>
          </a:bodyPr>
          <a:lstStyle/>
          <a:p>
            <a:pPr algn="ctr"/>
            <a:r>
              <a:rPr lang="en-US" sz="2800" dirty="0">
                <a:latin typeface="+mj-lt"/>
              </a:rPr>
              <a:t>Long Short-Term Memory Network</a:t>
            </a:r>
          </a:p>
        </p:txBody>
      </p:sp>
      <p:sp>
        <p:nvSpPr>
          <p:cNvPr id="40" name="Rounded Rectangle 8">
            <a:extLst>
              <a:ext uri="{FF2B5EF4-FFF2-40B4-BE49-F238E27FC236}">
                <a16:creationId xmlns:a16="http://schemas.microsoft.com/office/drawing/2014/main" id="{77DBDF0A-16D0-3859-816C-53D3A195750F}"/>
              </a:ext>
            </a:extLst>
          </p:cNvPr>
          <p:cNvSpPr/>
          <p:nvPr/>
        </p:nvSpPr>
        <p:spPr>
          <a:xfrm>
            <a:off x="3675253" y="5499617"/>
            <a:ext cx="2325876" cy="989647"/>
          </a:xfrm>
          <a:prstGeom prst="roundRect">
            <a:avLst>
              <a:gd name="adj" fmla="val 2867"/>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822960" rtlCol="0" anchor="ctr"/>
          <a:lstStyle/>
          <a:p>
            <a:pPr defTabSz="666734">
              <a:lnSpc>
                <a:spcPct val="90000"/>
              </a:lnSpc>
              <a:spcBef>
                <a:spcPct val="0"/>
              </a:spcBef>
              <a:spcAft>
                <a:spcPts val="200"/>
              </a:spcAft>
            </a:pPr>
            <a:endParaRPr lang="en-US" sz="1500" dirty="0">
              <a:solidFill>
                <a:srgbClr val="FFFFFF"/>
              </a:solidFill>
            </a:endParaRPr>
          </a:p>
        </p:txBody>
      </p:sp>
      <p:sp>
        <p:nvSpPr>
          <p:cNvPr id="41" name="TextBox 40">
            <a:extLst>
              <a:ext uri="{FF2B5EF4-FFF2-40B4-BE49-F238E27FC236}">
                <a16:creationId xmlns:a16="http://schemas.microsoft.com/office/drawing/2014/main" id="{1B8FE32F-71E9-E9BC-47BC-16F26954E6EA}"/>
              </a:ext>
            </a:extLst>
          </p:cNvPr>
          <p:cNvSpPr txBox="1"/>
          <p:nvPr/>
        </p:nvSpPr>
        <p:spPr>
          <a:xfrm>
            <a:off x="801563" y="4316623"/>
            <a:ext cx="2795533" cy="830997"/>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Performance Metric </a:t>
            </a:r>
          </a:p>
        </p:txBody>
      </p:sp>
      <p:sp>
        <p:nvSpPr>
          <p:cNvPr id="42" name="TextBox 41">
            <a:extLst>
              <a:ext uri="{FF2B5EF4-FFF2-40B4-BE49-F238E27FC236}">
                <a16:creationId xmlns:a16="http://schemas.microsoft.com/office/drawing/2014/main" id="{375E9C08-90AD-64E4-0EF5-EF9378B47815}"/>
              </a:ext>
            </a:extLst>
          </p:cNvPr>
          <p:cNvSpPr txBox="1"/>
          <p:nvPr/>
        </p:nvSpPr>
        <p:spPr>
          <a:xfrm>
            <a:off x="1218468" y="2967940"/>
            <a:ext cx="1862298"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Model</a:t>
            </a:r>
          </a:p>
        </p:txBody>
      </p:sp>
      <p:sp>
        <p:nvSpPr>
          <p:cNvPr id="43" name="TextBox 42">
            <a:extLst>
              <a:ext uri="{FF2B5EF4-FFF2-40B4-BE49-F238E27FC236}">
                <a16:creationId xmlns:a16="http://schemas.microsoft.com/office/drawing/2014/main" id="{7BB2DF35-7015-E8A0-E33E-5C80AC0ADA44}"/>
              </a:ext>
            </a:extLst>
          </p:cNvPr>
          <p:cNvSpPr txBox="1"/>
          <p:nvPr/>
        </p:nvSpPr>
        <p:spPr>
          <a:xfrm>
            <a:off x="3960151" y="4187198"/>
            <a:ext cx="1862298" cy="1200329"/>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Root Mean Squared Error</a:t>
            </a:r>
          </a:p>
        </p:txBody>
      </p:sp>
      <p:sp>
        <p:nvSpPr>
          <p:cNvPr id="44" name="TextBox 43">
            <a:extLst>
              <a:ext uri="{FF2B5EF4-FFF2-40B4-BE49-F238E27FC236}">
                <a16:creationId xmlns:a16="http://schemas.microsoft.com/office/drawing/2014/main" id="{18C35696-5165-DC6A-CAF2-3DB4158D5657}"/>
              </a:ext>
            </a:extLst>
          </p:cNvPr>
          <p:cNvSpPr txBox="1"/>
          <p:nvPr/>
        </p:nvSpPr>
        <p:spPr>
          <a:xfrm>
            <a:off x="1248115" y="5583002"/>
            <a:ext cx="1862298"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Result</a:t>
            </a:r>
          </a:p>
        </p:txBody>
      </p:sp>
      <p:sp>
        <p:nvSpPr>
          <p:cNvPr id="45" name="TextBox 44">
            <a:extLst>
              <a:ext uri="{FF2B5EF4-FFF2-40B4-BE49-F238E27FC236}">
                <a16:creationId xmlns:a16="http://schemas.microsoft.com/office/drawing/2014/main" id="{89D22CD5-3D52-A82C-2A6C-9E9CFA93EFE5}"/>
              </a:ext>
            </a:extLst>
          </p:cNvPr>
          <p:cNvSpPr txBox="1"/>
          <p:nvPr/>
        </p:nvSpPr>
        <p:spPr>
          <a:xfrm>
            <a:off x="7376464" y="4130417"/>
            <a:ext cx="1862298" cy="1200329"/>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Root Mean Squared Error</a:t>
            </a:r>
          </a:p>
        </p:txBody>
      </p:sp>
      <p:sp>
        <p:nvSpPr>
          <p:cNvPr id="46" name="Rounded Rectangle 8">
            <a:extLst>
              <a:ext uri="{FF2B5EF4-FFF2-40B4-BE49-F238E27FC236}">
                <a16:creationId xmlns:a16="http://schemas.microsoft.com/office/drawing/2014/main" id="{72EC9993-4E2B-222D-74B1-741CF433E625}"/>
              </a:ext>
            </a:extLst>
          </p:cNvPr>
          <p:cNvSpPr/>
          <p:nvPr/>
        </p:nvSpPr>
        <p:spPr>
          <a:xfrm>
            <a:off x="7308455" y="5488039"/>
            <a:ext cx="2093595" cy="1030130"/>
          </a:xfrm>
          <a:prstGeom prst="roundRect">
            <a:avLst>
              <a:gd name="adj" fmla="val 2867"/>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822960" rtlCol="0" anchor="ctr"/>
          <a:lstStyle/>
          <a:p>
            <a:pPr defTabSz="666734">
              <a:lnSpc>
                <a:spcPct val="90000"/>
              </a:lnSpc>
              <a:spcBef>
                <a:spcPct val="0"/>
              </a:spcBef>
              <a:spcAft>
                <a:spcPts val="200"/>
              </a:spcAft>
            </a:pPr>
            <a:endParaRPr lang="en-US" sz="1500" dirty="0">
              <a:solidFill>
                <a:srgbClr val="FFFFFF"/>
              </a:solidFill>
            </a:endParaRPr>
          </a:p>
        </p:txBody>
      </p:sp>
      <p:sp>
        <p:nvSpPr>
          <p:cNvPr id="47" name="TextBox 46">
            <a:extLst>
              <a:ext uri="{FF2B5EF4-FFF2-40B4-BE49-F238E27FC236}">
                <a16:creationId xmlns:a16="http://schemas.microsoft.com/office/drawing/2014/main" id="{26AB32DC-19B5-BFA8-11D6-FBE5E81BE437}"/>
              </a:ext>
            </a:extLst>
          </p:cNvPr>
          <p:cNvSpPr txBox="1"/>
          <p:nvPr/>
        </p:nvSpPr>
        <p:spPr>
          <a:xfrm>
            <a:off x="3983004" y="5564062"/>
            <a:ext cx="1585869" cy="954107"/>
          </a:xfrm>
          <a:prstGeom prst="rect">
            <a:avLst/>
          </a:prstGeom>
          <a:noFill/>
        </p:spPr>
        <p:txBody>
          <a:bodyPr wrap="square" rtlCol="0">
            <a:spAutoFit/>
          </a:bodyPr>
          <a:lstStyle/>
          <a:p>
            <a:pPr algn="ctr"/>
            <a:r>
              <a:rPr lang="en-US" sz="2800" dirty="0">
                <a:latin typeface="+mj-lt"/>
              </a:rPr>
              <a:t>~1725 Units</a:t>
            </a:r>
          </a:p>
        </p:txBody>
      </p:sp>
      <p:sp>
        <p:nvSpPr>
          <p:cNvPr id="48" name="TextBox 47">
            <a:extLst>
              <a:ext uri="{FF2B5EF4-FFF2-40B4-BE49-F238E27FC236}">
                <a16:creationId xmlns:a16="http://schemas.microsoft.com/office/drawing/2014/main" id="{5A81F552-C763-B450-7FD3-CF54DD2EFB99}"/>
              </a:ext>
            </a:extLst>
          </p:cNvPr>
          <p:cNvSpPr txBox="1"/>
          <p:nvPr/>
        </p:nvSpPr>
        <p:spPr>
          <a:xfrm>
            <a:off x="7443524" y="5563683"/>
            <a:ext cx="1585869" cy="954107"/>
          </a:xfrm>
          <a:prstGeom prst="rect">
            <a:avLst/>
          </a:prstGeom>
          <a:noFill/>
        </p:spPr>
        <p:txBody>
          <a:bodyPr wrap="square" rtlCol="0">
            <a:spAutoFit/>
          </a:bodyPr>
          <a:lstStyle/>
          <a:p>
            <a:pPr algn="ctr"/>
            <a:r>
              <a:rPr lang="en-US" sz="2800" b="1" dirty="0">
                <a:latin typeface="+mj-lt"/>
              </a:rPr>
              <a:t>~ 21.31 Units</a:t>
            </a:r>
          </a:p>
        </p:txBody>
      </p:sp>
      <p:cxnSp>
        <p:nvCxnSpPr>
          <p:cNvPr id="49" name="Straight Connector 48">
            <a:extLst>
              <a:ext uri="{FF2B5EF4-FFF2-40B4-BE49-F238E27FC236}">
                <a16:creationId xmlns:a16="http://schemas.microsoft.com/office/drawing/2014/main" id="{A5912357-2229-AD73-3F98-3BF7A8020AD2}"/>
              </a:ext>
            </a:extLst>
          </p:cNvPr>
          <p:cNvCxnSpPr>
            <a:cxnSpLocks/>
          </p:cNvCxnSpPr>
          <p:nvPr/>
        </p:nvCxnSpPr>
        <p:spPr>
          <a:xfrm flipV="1">
            <a:off x="811919" y="4029002"/>
            <a:ext cx="10021059" cy="15811"/>
          </a:xfrm>
          <a:prstGeom prst="line">
            <a:avLst/>
          </a:prstGeom>
          <a:ln w="952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1" name="Straight Connector 50">
            <a:extLst>
              <a:ext uri="{FF2B5EF4-FFF2-40B4-BE49-F238E27FC236}">
                <a16:creationId xmlns:a16="http://schemas.microsoft.com/office/drawing/2014/main" id="{21F32991-EEBC-5BCA-12A1-B140F4E99DD7}"/>
              </a:ext>
            </a:extLst>
          </p:cNvPr>
          <p:cNvCxnSpPr>
            <a:cxnSpLocks/>
          </p:cNvCxnSpPr>
          <p:nvPr/>
        </p:nvCxnSpPr>
        <p:spPr>
          <a:xfrm>
            <a:off x="3391662" y="2409647"/>
            <a:ext cx="0" cy="4079617"/>
          </a:xfrm>
          <a:prstGeom prst="line">
            <a:avLst/>
          </a:prstGeom>
          <a:ln w="952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3" name="Rectangle 52">
            <a:extLst>
              <a:ext uri="{FF2B5EF4-FFF2-40B4-BE49-F238E27FC236}">
                <a16:creationId xmlns:a16="http://schemas.microsoft.com/office/drawing/2014/main" id="{B8472C98-A1FE-8B87-1CC8-55634E0D2DFC}"/>
              </a:ext>
            </a:extLst>
          </p:cNvPr>
          <p:cNvSpPr/>
          <p:nvPr/>
        </p:nvSpPr>
        <p:spPr>
          <a:xfrm>
            <a:off x="6806452" y="2338164"/>
            <a:ext cx="2926080" cy="4337677"/>
          </a:xfrm>
          <a:prstGeom prst="rect">
            <a:avLst/>
          </a:prstGeom>
          <a:noFill/>
          <a:ln w="82550">
            <a:solidFill>
              <a:srgbClr val="FF0000"/>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4" name="Straight Connector 53">
            <a:extLst>
              <a:ext uri="{FF2B5EF4-FFF2-40B4-BE49-F238E27FC236}">
                <a16:creationId xmlns:a16="http://schemas.microsoft.com/office/drawing/2014/main" id="{57413026-B96B-A55E-0B53-CC4C2E0E1E4F}"/>
              </a:ext>
            </a:extLst>
          </p:cNvPr>
          <p:cNvCxnSpPr>
            <a:cxnSpLocks/>
          </p:cNvCxnSpPr>
          <p:nvPr/>
        </p:nvCxnSpPr>
        <p:spPr>
          <a:xfrm>
            <a:off x="6382179" y="2438173"/>
            <a:ext cx="0" cy="4079996"/>
          </a:xfrm>
          <a:prstGeom prst="line">
            <a:avLst/>
          </a:prstGeom>
          <a:ln w="952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6" name="TextBox 55">
            <a:extLst>
              <a:ext uri="{FF2B5EF4-FFF2-40B4-BE49-F238E27FC236}">
                <a16:creationId xmlns:a16="http://schemas.microsoft.com/office/drawing/2014/main" id="{0267C73E-24EA-8DED-C6A6-830968C6B42C}"/>
              </a:ext>
            </a:extLst>
          </p:cNvPr>
          <p:cNvSpPr txBox="1"/>
          <p:nvPr/>
        </p:nvSpPr>
        <p:spPr>
          <a:xfrm>
            <a:off x="800100" y="895677"/>
            <a:ext cx="7593746" cy="677108"/>
          </a:xfrm>
          <a:prstGeom prst="rect">
            <a:avLst/>
          </a:prstGeom>
          <a:noFill/>
        </p:spPr>
        <p:txBody>
          <a:bodyPr wrap="none" rtlCol="0">
            <a:spAutoFit/>
          </a:bodyPr>
          <a:lstStyle/>
          <a:p>
            <a:pPr algn="ctr"/>
            <a:r>
              <a:rPr kumimoji="0" lang="en-US" sz="3800" b="1" i="0" u="none" strike="noStrike" kern="1200" cap="none" spc="0" normalizeH="0" baseline="0" noProof="0" dirty="0">
                <a:ln>
                  <a:noFill/>
                </a:ln>
                <a:solidFill>
                  <a:prstClr val="white"/>
                </a:solidFill>
                <a:effectLst/>
                <a:uLnTx/>
                <a:uFillTx/>
                <a:latin typeface="Poppins Bold"/>
                <a:ea typeface="+mj-ea"/>
                <a:cs typeface="+mj-cs"/>
              </a:rPr>
              <a:t>Best Machine Learning Model </a:t>
            </a:r>
            <a:endParaRPr lang="en-US" sz="5400" b="1" dirty="0">
              <a:solidFill>
                <a:schemeClr val="tx1">
                  <a:lumMod val="75000"/>
                  <a:lumOff val="25000"/>
                </a:schemeClr>
              </a:solidFill>
              <a:latin typeface="+mj-lt"/>
            </a:endParaRPr>
          </a:p>
        </p:txBody>
      </p:sp>
      <p:sp>
        <p:nvSpPr>
          <p:cNvPr id="5" name="Rectangle 3">
            <a:extLst>
              <a:ext uri="{FF2B5EF4-FFF2-40B4-BE49-F238E27FC236}">
                <a16:creationId xmlns:a16="http://schemas.microsoft.com/office/drawing/2014/main" id="{5804847C-3550-C539-676A-032286D10D4A}"/>
              </a:ext>
            </a:extLst>
          </p:cNvPr>
          <p:cNvSpPr>
            <a:spLocks noChangeArrowheads="1"/>
          </p:cNvSpPr>
          <p:nvPr/>
        </p:nvSpPr>
        <p:spPr bwMode="auto">
          <a:xfrm>
            <a:off x="0" y="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21.31</a:t>
            </a:r>
            <a:r>
              <a:rPr kumimoji="0" lang="en-US" altLang="en-US" sz="5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15" name="Straight Connector 14">
            <a:extLst>
              <a:ext uri="{FF2B5EF4-FFF2-40B4-BE49-F238E27FC236}">
                <a16:creationId xmlns:a16="http://schemas.microsoft.com/office/drawing/2014/main" id="{3D45AD5D-5DFE-9A6E-9FDF-2212E02B5C97}"/>
              </a:ext>
            </a:extLst>
          </p:cNvPr>
          <p:cNvCxnSpPr>
            <a:cxnSpLocks/>
          </p:cNvCxnSpPr>
          <p:nvPr/>
        </p:nvCxnSpPr>
        <p:spPr>
          <a:xfrm flipV="1">
            <a:off x="800100" y="5368679"/>
            <a:ext cx="10021059" cy="15811"/>
          </a:xfrm>
          <a:prstGeom prst="line">
            <a:avLst/>
          </a:prstGeom>
          <a:ln w="952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Arrow: Down 16">
            <a:extLst>
              <a:ext uri="{FF2B5EF4-FFF2-40B4-BE49-F238E27FC236}">
                <a16:creationId xmlns:a16="http://schemas.microsoft.com/office/drawing/2014/main" id="{7888A7BA-AC77-CFA6-0784-2329BD34FB73}"/>
              </a:ext>
            </a:extLst>
          </p:cNvPr>
          <p:cNvSpPr/>
          <p:nvPr/>
        </p:nvSpPr>
        <p:spPr>
          <a:xfrm>
            <a:off x="7968069" y="1555514"/>
            <a:ext cx="679087" cy="730875"/>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8" name="Rectangle 4">
            <a:extLst>
              <a:ext uri="{FF2B5EF4-FFF2-40B4-BE49-F238E27FC236}">
                <a16:creationId xmlns:a16="http://schemas.microsoft.com/office/drawing/2014/main" id="{B9A2049F-37EE-8805-1A68-B0D8637715D5}"/>
              </a:ext>
            </a:extLst>
          </p:cNvPr>
          <p:cNvSpPr>
            <a:spLocks noChangeArrowheads="1"/>
          </p:cNvSpPr>
          <p:nvPr/>
        </p:nvSpPr>
        <p:spPr bwMode="auto">
          <a:xfrm>
            <a:off x="152400" y="152400"/>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Courier New" panose="02070309020205020404" pitchFamily="49" charset="0"/>
              </a:rPr>
              <a:t>1725.26</a:t>
            </a:r>
            <a:r>
              <a:rPr kumimoji="0" lang="en-US" altLang="en-US" sz="5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54939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09E6EFF-B14B-4C34-8698-BD5876AED7FB}"/>
              </a:ext>
            </a:extLst>
          </p:cNvPr>
          <p:cNvSpPr>
            <a:spLocks noGrp="1"/>
          </p:cNvSpPr>
          <p:nvPr>
            <p:ph type="ctrTitle"/>
          </p:nvPr>
        </p:nvSpPr>
        <p:spPr>
          <a:xfrm>
            <a:off x="796604" y="816759"/>
            <a:ext cx="10595296" cy="531171"/>
          </a:xfrm>
        </p:spPr>
        <p:txBody>
          <a:bodyPr/>
          <a:lstStyle/>
          <a:p>
            <a:r>
              <a:rPr lang="en-US" dirty="0"/>
              <a:t>Model Performance </a:t>
            </a:r>
          </a:p>
        </p:txBody>
      </p:sp>
      <p:sp>
        <p:nvSpPr>
          <p:cNvPr id="2" name="Slide Number Placeholder 1">
            <a:extLst>
              <a:ext uri="{FF2B5EF4-FFF2-40B4-BE49-F238E27FC236}">
                <a16:creationId xmlns:a16="http://schemas.microsoft.com/office/drawing/2014/main" id="{B2073CEB-D6B3-4581-B254-304596519044}"/>
              </a:ext>
            </a:extLst>
          </p:cNvPr>
          <p:cNvSpPr>
            <a:spLocks noGrp="1"/>
          </p:cNvSpPr>
          <p:nvPr>
            <p:ph type="sldNum" sz="quarter" idx="12"/>
          </p:nvPr>
        </p:nvSpPr>
        <p:spPr/>
        <p:txBody>
          <a:bodyPr/>
          <a:lstStyle/>
          <a:p>
            <a:fld id="{32D9B6BC-F7CD-4427-A53C-AB81AD25C2A0}" type="slidenum">
              <a:rPr lang="en-US" smtClean="0"/>
              <a:t>11</a:t>
            </a:fld>
            <a:endParaRPr lang="en-US"/>
          </a:p>
        </p:txBody>
      </p:sp>
      <p:pic>
        <p:nvPicPr>
          <p:cNvPr id="3076" name="Picture 4">
            <a:extLst>
              <a:ext uri="{FF2B5EF4-FFF2-40B4-BE49-F238E27FC236}">
                <a16:creationId xmlns:a16="http://schemas.microsoft.com/office/drawing/2014/main" id="{7649A785-5B96-0DA2-C180-74499CDC7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0327" y="1735207"/>
            <a:ext cx="8407849" cy="4586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7823533"/>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4" name="Rectangle 5133">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Tesla Cybertruck Background Wallpaper 48015 Baltana - vrogue.co">
            <a:extLst>
              <a:ext uri="{FF2B5EF4-FFF2-40B4-BE49-F238E27FC236}">
                <a16:creationId xmlns:a16="http://schemas.microsoft.com/office/drawing/2014/main" id="{CF618CA3-1C8F-44A5-1E6E-3CA843C5E9D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630" r="13665" b="9094"/>
          <a:stretch/>
        </p:blipFill>
        <p:spPr bwMode="auto">
          <a:xfrm>
            <a:off x="-2"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5136" name="Rectangle 5135">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gs>
              <a:gs pos="30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51B4B0-A93C-78FA-3940-7530CBB61B5F}"/>
              </a:ext>
            </a:extLst>
          </p:cNvPr>
          <p:cNvSpPr>
            <a:spLocks noGrp="1"/>
          </p:cNvSpPr>
          <p:nvPr>
            <p:ph type="ctrTitle"/>
          </p:nvPr>
        </p:nvSpPr>
        <p:spPr>
          <a:xfrm>
            <a:off x="7940653" y="582315"/>
            <a:ext cx="4023360" cy="3204134"/>
          </a:xfrm>
        </p:spPr>
        <p:txBody>
          <a:bodyPr vert="horz" lIns="91440" tIns="45720" rIns="91440" bIns="45720" rtlCol="0" anchor="b">
            <a:normAutofit/>
          </a:bodyPr>
          <a:lstStyle/>
          <a:p>
            <a:r>
              <a:rPr lang="en-US" sz="4400" dirty="0">
                <a:solidFill>
                  <a:schemeClr val="bg1"/>
                </a:solidFill>
              </a:rPr>
              <a:t>Final Chapter </a:t>
            </a:r>
          </a:p>
        </p:txBody>
      </p:sp>
      <p:sp>
        <p:nvSpPr>
          <p:cNvPr id="5138" name="Rectangle 513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40" name="Rectangle 513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AE4F7677-0233-DB09-DE9F-FD36E0FF31A1}"/>
              </a:ext>
            </a:extLst>
          </p:cNvPr>
          <p:cNvSpPr>
            <a:spLocks noGrp="1"/>
          </p:cNvSpPr>
          <p:nvPr>
            <p:ph type="sldNum" sz="quarter" idx="12"/>
          </p:nvPr>
        </p:nvSpPr>
        <p:spPr>
          <a:xfrm>
            <a:off x="11150138" y="6356350"/>
            <a:ext cx="721822" cy="365125"/>
          </a:xfrm>
        </p:spPr>
        <p:txBody>
          <a:bodyPr vert="horz" lIns="91440" tIns="45720" rIns="91440" bIns="45720" rtlCol="0" anchor="ctr">
            <a:normAutofit/>
          </a:bodyPr>
          <a:lstStyle/>
          <a:p>
            <a:pPr algn="r">
              <a:spcAft>
                <a:spcPts val="600"/>
              </a:spcAft>
              <a:defRPr/>
            </a:pPr>
            <a:fld id="{32D9B6BC-F7CD-4427-A53C-AB81AD25C2A0}" type="slidenum">
              <a:rPr lang="en-US">
                <a:solidFill>
                  <a:schemeClr val="bg1"/>
                </a:solidFill>
                <a:latin typeface="Calibri" panose="020F0502020204030204"/>
              </a:rPr>
              <a:pPr algn="r">
                <a:spcAft>
                  <a:spcPts val="600"/>
                </a:spcAft>
                <a:defRPr/>
              </a:pPr>
              <a:t>12</a:t>
            </a:fld>
            <a:endParaRPr lang="en-US">
              <a:solidFill>
                <a:schemeClr val="bg1"/>
              </a:solidFill>
              <a:latin typeface="Calibri" panose="020F0502020204030204"/>
            </a:endParaRPr>
          </a:p>
        </p:txBody>
      </p:sp>
    </p:spTree>
    <p:extLst>
      <p:ext uri="{BB962C8B-B14F-4D97-AF65-F5344CB8AC3E}">
        <p14:creationId xmlns:p14="http://schemas.microsoft.com/office/powerpoint/2010/main" val="3700887645"/>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a:xfrm>
            <a:off x="2634817" y="2440678"/>
            <a:ext cx="2801452" cy="1478394"/>
          </a:xfrm>
          <a:prstGeom prst="roundRect">
            <a:avLst>
              <a:gd name="adj" fmla="val 2867"/>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822960" rtlCol="0" anchor="ctr"/>
          <a:lstStyle/>
          <a:p>
            <a:pPr defTabSz="666734">
              <a:lnSpc>
                <a:spcPct val="90000"/>
              </a:lnSpc>
              <a:spcBef>
                <a:spcPct val="0"/>
              </a:spcBef>
              <a:spcAft>
                <a:spcPts val="200"/>
              </a:spcAft>
            </a:pPr>
            <a:endParaRPr lang="en-US" sz="1500" dirty="0">
              <a:solidFill>
                <a:srgbClr val="FFFFFF"/>
              </a:solidFill>
            </a:endParaRPr>
          </a:p>
        </p:txBody>
      </p:sp>
      <p:sp>
        <p:nvSpPr>
          <p:cNvPr id="16" name="Rounded Rectangle 15"/>
          <p:cNvSpPr/>
          <p:nvPr/>
        </p:nvSpPr>
        <p:spPr>
          <a:xfrm>
            <a:off x="5537769" y="2440678"/>
            <a:ext cx="2597609" cy="1478394"/>
          </a:xfrm>
          <a:prstGeom prst="roundRect">
            <a:avLst>
              <a:gd name="adj" fmla="val 2867"/>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822960" rtlCol="0" anchor="ctr"/>
          <a:lstStyle/>
          <a:p>
            <a:pPr defTabSz="666734">
              <a:lnSpc>
                <a:spcPct val="90000"/>
              </a:lnSpc>
              <a:spcBef>
                <a:spcPct val="0"/>
              </a:spcBef>
              <a:spcAft>
                <a:spcPts val="200"/>
              </a:spcAft>
            </a:pPr>
            <a:endParaRPr lang="en-US" sz="1500" dirty="0">
              <a:solidFill>
                <a:srgbClr val="FFFFFF"/>
              </a:solidFill>
            </a:endParaRPr>
          </a:p>
        </p:txBody>
      </p:sp>
      <p:sp>
        <p:nvSpPr>
          <p:cNvPr id="23" name="Rounded Rectangle 22"/>
          <p:cNvSpPr/>
          <p:nvPr/>
        </p:nvSpPr>
        <p:spPr>
          <a:xfrm>
            <a:off x="8310326" y="2436405"/>
            <a:ext cx="2883367" cy="1446141"/>
          </a:xfrm>
          <a:prstGeom prst="roundRect">
            <a:avLst>
              <a:gd name="adj" fmla="val 2867"/>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822960" rtlCol="0" anchor="ctr"/>
          <a:lstStyle/>
          <a:p>
            <a:pPr defTabSz="666734">
              <a:lnSpc>
                <a:spcPct val="90000"/>
              </a:lnSpc>
              <a:spcBef>
                <a:spcPct val="0"/>
              </a:spcBef>
              <a:spcAft>
                <a:spcPts val="200"/>
              </a:spcAft>
            </a:pPr>
            <a:endParaRPr lang="en-US" sz="1500" dirty="0">
              <a:solidFill>
                <a:srgbClr val="FFFFFF"/>
              </a:solidFill>
            </a:endParaRPr>
          </a:p>
        </p:txBody>
      </p:sp>
      <p:sp>
        <p:nvSpPr>
          <p:cNvPr id="24" name="TextBox 23"/>
          <p:cNvSpPr txBox="1"/>
          <p:nvPr/>
        </p:nvSpPr>
        <p:spPr>
          <a:xfrm>
            <a:off x="2768345" y="2455150"/>
            <a:ext cx="2573701" cy="1477328"/>
          </a:xfrm>
          <a:prstGeom prst="rect">
            <a:avLst/>
          </a:prstGeom>
          <a:noFill/>
        </p:spPr>
        <p:txBody>
          <a:bodyPr wrap="square" rtlCol="0">
            <a:spAutoFit/>
          </a:bodyPr>
          <a:lstStyle/>
          <a:p>
            <a:pPr algn="ctr"/>
            <a:r>
              <a:rPr lang="en-US" sz="3000" dirty="0">
                <a:latin typeface="+mj-lt"/>
              </a:rPr>
              <a:t>Optimize Pattern Recognition </a:t>
            </a:r>
          </a:p>
        </p:txBody>
      </p:sp>
      <p:sp>
        <p:nvSpPr>
          <p:cNvPr id="39" name="TextBox 38">
            <a:extLst>
              <a:ext uri="{FF2B5EF4-FFF2-40B4-BE49-F238E27FC236}">
                <a16:creationId xmlns:a16="http://schemas.microsoft.com/office/drawing/2014/main" id="{16D70C89-1074-EAAC-603D-3E53C276FF0D}"/>
              </a:ext>
            </a:extLst>
          </p:cNvPr>
          <p:cNvSpPr txBox="1"/>
          <p:nvPr/>
        </p:nvSpPr>
        <p:spPr>
          <a:xfrm>
            <a:off x="5429430" y="2464713"/>
            <a:ext cx="2757882" cy="1477328"/>
          </a:xfrm>
          <a:prstGeom prst="rect">
            <a:avLst/>
          </a:prstGeom>
          <a:noFill/>
        </p:spPr>
        <p:txBody>
          <a:bodyPr wrap="square" rtlCol="0">
            <a:spAutoFit/>
          </a:bodyPr>
          <a:lstStyle/>
          <a:p>
            <a:pPr algn="ctr"/>
            <a:r>
              <a:rPr lang="en-US" sz="3000" dirty="0">
                <a:latin typeface="+mj-lt"/>
              </a:rPr>
              <a:t>Explore External Factors </a:t>
            </a:r>
          </a:p>
        </p:txBody>
      </p:sp>
      <p:sp>
        <p:nvSpPr>
          <p:cNvPr id="40" name="TextBox 39">
            <a:extLst>
              <a:ext uri="{FF2B5EF4-FFF2-40B4-BE49-F238E27FC236}">
                <a16:creationId xmlns:a16="http://schemas.microsoft.com/office/drawing/2014/main" id="{EF3C2F43-EE2F-17D4-998D-398DB94E9E1C}"/>
              </a:ext>
            </a:extLst>
          </p:cNvPr>
          <p:cNvSpPr txBox="1"/>
          <p:nvPr/>
        </p:nvSpPr>
        <p:spPr>
          <a:xfrm>
            <a:off x="8135378" y="2452094"/>
            <a:ext cx="3132339" cy="1477328"/>
          </a:xfrm>
          <a:prstGeom prst="rect">
            <a:avLst/>
          </a:prstGeom>
          <a:noFill/>
        </p:spPr>
        <p:txBody>
          <a:bodyPr wrap="square" rtlCol="0">
            <a:spAutoFit/>
          </a:bodyPr>
          <a:lstStyle/>
          <a:p>
            <a:pPr algn="ctr"/>
            <a:r>
              <a:rPr lang="en-US" sz="3000" dirty="0">
                <a:latin typeface="+mj-lt"/>
              </a:rPr>
              <a:t>continuous monitoring &amp; adjustment</a:t>
            </a:r>
          </a:p>
        </p:txBody>
      </p:sp>
      <p:grpSp>
        <p:nvGrpSpPr>
          <p:cNvPr id="80" name="Group 79">
            <a:extLst>
              <a:ext uri="{FF2B5EF4-FFF2-40B4-BE49-F238E27FC236}">
                <a16:creationId xmlns:a16="http://schemas.microsoft.com/office/drawing/2014/main" id="{740C23B5-69DB-4D3D-76A9-7D8808B2B18D}"/>
              </a:ext>
            </a:extLst>
          </p:cNvPr>
          <p:cNvGrpSpPr/>
          <p:nvPr/>
        </p:nvGrpSpPr>
        <p:grpSpPr>
          <a:xfrm>
            <a:off x="2970019" y="4345075"/>
            <a:ext cx="2148892" cy="1126550"/>
            <a:chOff x="6205490" y="1944907"/>
            <a:chExt cx="3866978" cy="905058"/>
          </a:xfrm>
        </p:grpSpPr>
        <p:sp>
          <p:nvSpPr>
            <p:cNvPr id="81" name="Rectangle 80">
              <a:extLst>
                <a:ext uri="{FF2B5EF4-FFF2-40B4-BE49-F238E27FC236}">
                  <a16:creationId xmlns:a16="http://schemas.microsoft.com/office/drawing/2014/main" id="{A2A4A699-2183-7E56-D1CC-C20E56A86695}"/>
                </a:ext>
              </a:extLst>
            </p:cNvPr>
            <p:cNvSpPr/>
            <p:nvPr/>
          </p:nvSpPr>
          <p:spPr>
            <a:xfrm>
              <a:off x="6205490" y="1944907"/>
              <a:ext cx="3866978" cy="9050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2" name="TextBox 81">
              <a:extLst>
                <a:ext uri="{FF2B5EF4-FFF2-40B4-BE49-F238E27FC236}">
                  <a16:creationId xmlns:a16="http://schemas.microsoft.com/office/drawing/2014/main" id="{161318CE-334A-B4AC-0313-58850278438B}"/>
                </a:ext>
              </a:extLst>
            </p:cNvPr>
            <p:cNvSpPr txBox="1"/>
            <p:nvPr/>
          </p:nvSpPr>
          <p:spPr>
            <a:xfrm>
              <a:off x="6478592" y="2098802"/>
              <a:ext cx="3320797" cy="593435"/>
            </a:xfrm>
            <a:prstGeom prst="rect">
              <a:avLst/>
            </a:prstGeom>
            <a:noFill/>
          </p:spPr>
          <p:txBody>
            <a:bodyPr wrap="none" rtlCol="0">
              <a:spAutoFit/>
            </a:bodyPr>
            <a:lstStyle/>
            <a:p>
              <a:pPr algn="ctr"/>
              <a:r>
                <a:rPr lang="en-US" sz="2100" dirty="0">
                  <a:latin typeface="+mj-lt"/>
                </a:rPr>
                <a:t>Utilize </a:t>
              </a:r>
            </a:p>
            <a:p>
              <a:pPr algn="ctr"/>
              <a:r>
                <a:rPr lang="en-US" sz="2100" dirty="0">
                  <a:latin typeface="+mj-lt"/>
                </a:rPr>
                <a:t>LSTM Model </a:t>
              </a:r>
            </a:p>
          </p:txBody>
        </p:sp>
      </p:grpSp>
      <p:sp>
        <p:nvSpPr>
          <p:cNvPr id="107" name="TextBox 106">
            <a:extLst>
              <a:ext uri="{FF2B5EF4-FFF2-40B4-BE49-F238E27FC236}">
                <a16:creationId xmlns:a16="http://schemas.microsoft.com/office/drawing/2014/main" id="{73D53DED-99D9-83AB-29B9-378418E962B4}"/>
              </a:ext>
            </a:extLst>
          </p:cNvPr>
          <p:cNvSpPr txBox="1"/>
          <p:nvPr/>
        </p:nvSpPr>
        <p:spPr>
          <a:xfrm>
            <a:off x="543846" y="2859393"/>
            <a:ext cx="1789052" cy="600164"/>
          </a:xfrm>
          <a:prstGeom prst="rect">
            <a:avLst/>
          </a:prstGeom>
          <a:noFill/>
        </p:spPr>
        <p:txBody>
          <a:bodyPr wrap="square" rtlCol="0">
            <a:spAutoFit/>
          </a:bodyPr>
          <a:lstStyle/>
          <a:p>
            <a:pPr algn="ctr"/>
            <a:r>
              <a:rPr lang="en-US" sz="3300" dirty="0">
                <a:solidFill>
                  <a:schemeClr val="tx1">
                    <a:lumMod val="75000"/>
                    <a:lumOff val="25000"/>
                  </a:schemeClr>
                </a:solidFill>
                <a:latin typeface="+mj-lt"/>
              </a:rPr>
              <a:t>Target</a:t>
            </a:r>
          </a:p>
        </p:txBody>
      </p:sp>
      <p:sp>
        <p:nvSpPr>
          <p:cNvPr id="108" name="TextBox 107">
            <a:extLst>
              <a:ext uri="{FF2B5EF4-FFF2-40B4-BE49-F238E27FC236}">
                <a16:creationId xmlns:a16="http://schemas.microsoft.com/office/drawing/2014/main" id="{B4703B0B-9ADF-B157-71E7-709FA70BDDA4}"/>
              </a:ext>
            </a:extLst>
          </p:cNvPr>
          <p:cNvSpPr txBox="1"/>
          <p:nvPr/>
        </p:nvSpPr>
        <p:spPr>
          <a:xfrm>
            <a:off x="301078" y="4378629"/>
            <a:ext cx="2444277" cy="1107996"/>
          </a:xfrm>
          <a:prstGeom prst="rect">
            <a:avLst/>
          </a:prstGeom>
          <a:noFill/>
        </p:spPr>
        <p:txBody>
          <a:bodyPr wrap="square" rtlCol="0">
            <a:spAutoFit/>
          </a:bodyPr>
          <a:lstStyle/>
          <a:p>
            <a:pPr algn="ctr"/>
            <a:r>
              <a:rPr lang="en-US" sz="3300" dirty="0">
                <a:solidFill>
                  <a:schemeClr val="tx1">
                    <a:lumMod val="75000"/>
                    <a:lumOff val="25000"/>
                  </a:schemeClr>
                </a:solidFill>
                <a:latin typeface="+mj-lt"/>
              </a:rPr>
              <a:t>Specific Solutions</a:t>
            </a:r>
          </a:p>
        </p:txBody>
      </p:sp>
      <p:cxnSp>
        <p:nvCxnSpPr>
          <p:cNvPr id="110" name="Straight Connector 109">
            <a:extLst>
              <a:ext uri="{FF2B5EF4-FFF2-40B4-BE49-F238E27FC236}">
                <a16:creationId xmlns:a16="http://schemas.microsoft.com/office/drawing/2014/main" id="{2EF0FF20-DDFE-F0E7-6999-47E1EB64E868}"/>
              </a:ext>
            </a:extLst>
          </p:cNvPr>
          <p:cNvCxnSpPr>
            <a:cxnSpLocks/>
          </p:cNvCxnSpPr>
          <p:nvPr/>
        </p:nvCxnSpPr>
        <p:spPr>
          <a:xfrm flipV="1">
            <a:off x="482885" y="4001535"/>
            <a:ext cx="10208232" cy="25283"/>
          </a:xfrm>
          <a:prstGeom prst="line">
            <a:avLst/>
          </a:prstGeom>
          <a:ln w="9525" cap="flat" cmpd="sng" algn="ctr">
            <a:solidFill>
              <a:schemeClr val="tx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6" name="Straight Connector 115">
            <a:extLst>
              <a:ext uri="{FF2B5EF4-FFF2-40B4-BE49-F238E27FC236}">
                <a16:creationId xmlns:a16="http://schemas.microsoft.com/office/drawing/2014/main" id="{457C43E6-A327-2844-140B-84B3CE1B2617}"/>
              </a:ext>
            </a:extLst>
          </p:cNvPr>
          <p:cNvCxnSpPr>
            <a:cxnSpLocks/>
          </p:cNvCxnSpPr>
          <p:nvPr/>
        </p:nvCxnSpPr>
        <p:spPr>
          <a:xfrm>
            <a:off x="5483535" y="2404153"/>
            <a:ext cx="0" cy="3292868"/>
          </a:xfrm>
          <a:prstGeom prst="line">
            <a:avLst/>
          </a:prstGeom>
          <a:ln w="9525" cap="flat" cmpd="sng" algn="ctr">
            <a:solidFill>
              <a:schemeClr val="tx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8" name="Straight Connector 117">
            <a:extLst>
              <a:ext uri="{FF2B5EF4-FFF2-40B4-BE49-F238E27FC236}">
                <a16:creationId xmlns:a16="http://schemas.microsoft.com/office/drawing/2014/main" id="{FF82EEE9-8E4C-62F8-FE6D-F27BAA10FCE3}"/>
              </a:ext>
            </a:extLst>
          </p:cNvPr>
          <p:cNvCxnSpPr>
            <a:cxnSpLocks/>
          </p:cNvCxnSpPr>
          <p:nvPr/>
        </p:nvCxnSpPr>
        <p:spPr>
          <a:xfrm>
            <a:off x="8236298" y="2419548"/>
            <a:ext cx="0" cy="3292868"/>
          </a:xfrm>
          <a:prstGeom prst="line">
            <a:avLst/>
          </a:prstGeom>
          <a:ln w="9525" cap="flat" cmpd="sng" algn="ctr">
            <a:solidFill>
              <a:schemeClr val="tx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3" name="Straight Connector 122">
            <a:extLst>
              <a:ext uri="{FF2B5EF4-FFF2-40B4-BE49-F238E27FC236}">
                <a16:creationId xmlns:a16="http://schemas.microsoft.com/office/drawing/2014/main" id="{85C1140B-363F-FDDE-5016-6E87A1ACD09C}"/>
              </a:ext>
            </a:extLst>
          </p:cNvPr>
          <p:cNvCxnSpPr>
            <a:cxnSpLocks/>
          </p:cNvCxnSpPr>
          <p:nvPr/>
        </p:nvCxnSpPr>
        <p:spPr>
          <a:xfrm>
            <a:off x="2550621" y="2455150"/>
            <a:ext cx="0" cy="3292868"/>
          </a:xfrm>
          <a:prstGeom prst="line">
            <a:avLst/>
          </a:prstGeom>
          <a:ln w="9525" cap="flat" cmpd="sng" algn="ctr">
            <a:solidFill>
              <a:schemeClr val="tx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 name="Rectangle 2">
            <a:extLst>
              <a:ext uri="{FF2B5EF4-FFF2-40B4-BE49-F238E27FC236}">
                <a16:creationId xmlns:a16="http://schemas.microsoft.com/office/drawing/2014/main" id="{128A3CA8-88F1-9D60-6916-686C8EE545F1}"/>
              </a:ext>
            </a:extLst>
          </p:cNvPr>
          <p:cNvSpPr/>
          <p:nvPr/>
        </p:nvSpPr>
        <p:spPr>
          <a:xfrm>
            <a:off x="5762815" y="4345075"/>
            <a:ext cx="2148892" cy="11265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TextBox 3">
            <a:extLst>
              <a:ext uri="{FF2B5EF4-FFF2-40B4-BE49-F238E27FC236}">
                <a16:creationId xmlns:a16="http://schemas.microsoft.com/office/drawing/2014/main" id="{779F5DE6-A51E-EB43-D189-9CFF652A1877}"/>
              </a:ext>
            </a:extLst>
          </p:cNvPr>
          <p:cNvSpPr txBox="1"/>
          <p:nvPr/>
        </p:nvSpPr>
        <p:spPr>
          <a:xfrm>
            <a:off x="5943635" y="4563295"/>
            <a:ext cx="1774846" cy="738664"/>
          </a:xfrm>
          <a:prstGeom prst="rect">
            <a:avLst/>
          </a:prstGeom>
          <a:noFill/>
        </p:spPr>
        <p:txBody>
          <a:bodyPr wrap="none" rtlCol="0">
            <a:spAutoFit/>
          </a:bodyPr>
          <a:lstStyle/>
          <a:p>
            <a:pPr algn="ctr"/>
            <a:r>
              <a:rPr lang="en-US" sz="2100" dirty="0">
                <a:latin typeface="+mj-lt"/>
              </a:rPr>
              <a:t>Macro-</a:t>
            </a:r>
          </a:p>
          <a:p>
            <a:pPr algn="ctr"/>
            <a:r>
              <a:rPr lang="en-US" sz="2100" dirty="0">
                <a:latin typeface="+mj-lt"/>
              </a:rPr>
              <a:t>economics </a:t>
            </a:r>
          </a:p>
        </p:txBody>
      </p:sp>
      <p:sp>
        <p:nvSpPr>
          <p:cNvPr id="5" name="Rectangle 4">
            <a:extLst>
              <a:ext uri="{FF2B5EF4-FFF2-40B4-BE49-F238E27FC236}">
                <a16:creationId xmlns:a16="http://schemas.microsoft.com/office/drawing/2014/main" id="{296496AC-8247-3D08-F4E8-018AC212105E}"/>
              </a:ext>
            </a:extLst>
          </p:cNvPr>
          <p:cNvSpPr/>
          <p:nvPr/>
        </p:nvSpPr>
        <p:spPr>
          <a:xfrm>
            <a:off x="8627101" y="4305081"/>
            <a:ext cx="2148892" cy="11265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TextBox 5">
            <a:extLst>
              <a:ext uri="{FF2B5EF4-FFF2-40B4-BE49-F238E27FC236}">
                <a16:creationId xmlns:a16="http://schemas.microsoft.com/office/drawing/2014/main" id="{7663BBA3-0346-E02B-872C-FCD8C82CBB11}"/>
              </a:ext>
            </a:extLst>
          </p:cNvPr>
          <p:cNvSpPr txBox="1"/>
          <p:nvPr/>
        </p:nvSpPr>
        <p:spPr>
          <a:xfrm>
            <a:off x="8747011" y="4523301"/>
            <a:ext cx="1896673" cy="738664"/>
          </a:xfrm>
          <a:prstGeom prst="rect">
            <a:avLst/>
          </a:prstGeom>
          <a:noFill/>
        </p:spPr>
        <p:txBody>
          <a:bodyPr wrap="none" rtlCol="0">
            <a:spAutoFit/>
          </a:bodyPr>
          <a:lstStyle/>
          <a:p>
            <a:pPr algn="ctr"/>
            <a:r>
              <a:rPr lang="en-US" sz="2100" dirty="0">
                <a:latin typeface="+mj-lt"/>
              </a:rPr>
              <a:t>Up-to-date </a:t>
            </a:r>
          </a:p>
          <a:p>
            <a:pPr algn="ctr"/>
            <a:r>
              <a:rPr lang="en-US" sz="2100" dirty="0">
                <a:latin typeface="+mj-lt"/>
              </a:rPr>
              <a:t>information </a:t>
            </a:r>
          </a:p>
        </p:txBody>
      </p:sp>
      <p:sp>
        <p:nvSpPr>
          <p:cNvPr id="8" name="TextBox 7">
            <a:extLst>
              <a:ext uri="{FF2B5EF4-FFF2-40B4-BE49-F238E27FC236}">
                <a16:creationId xmlns:a16="http://schemas.microsoft.com/office/drawing/2014/main" id="{17C2F117-A795-16A2-5453-0CA898E88E36}"/>
              </a:ext>
            </a:extLst>
          </p:cNvPr>
          <p:cNvSpPr txBox="1"/>
          <p:nvPr/>
        </p:nvSpPr>
        <p:spPr>
          <a:xfrm>
            <a:off x="858589" y="904109"/>
            <a:ext cx="5085046" cy="677108"/>
          </a:xfrm>
          <a:prstGeom prst="rect">
            <a:avLst/>
          </a:prstGeom>
          <a:noFill/>
        </p:spPr>
        <p:txBody>
          <a:bodyPr wrap="none" rtlCol="0">
            <a:spAutoFit/>
          </a:bodyPr>
          <a:lstStyle/>
          <a:p>
            <a:pPr algn="ctr"/>
            <a:r>
              <a:rPr kumimoji="0" lang="en-US" sz="3800" b="1" i="0" u="none" strike="noStrike" kern="1200" cap="none" spc="0" normalizeH="0" baseline="0" noProof="0" dirty="0">
                <a:ln>
                  <a:noFill/>
                </a:ln>
                <a:solidFill>
                  <a:prstClr val="white"/>
                </a:solidFill>
                <a:effectLst/>
                <a:uLnTx/>
                <a:uFillTx/>
                <a:latin typeface="Poppins Bold"/>
                <a:ea typeface="+mj-ea"/>
                <a:cs typeface="+mj-cs"/>
              </a:rPr>
              <a:t>Recommendations</a:t>
            </a:r>
            <a:endParaRPr lang="en-US" sz="5400" b="1" dirty="0">
              <a:solidFill>
                <a:schemeClr val="tx1">
                  <a:lumMod val="75000"/>
                  <a:lumOff val="25000"/>
                </a:schemeClr>
              </a:solidFill>
              <a:latin typeface="+mj-lt"/>
            </a:endParaRPr>
          </a:p>
        </p:txBody>
      </p:sp>
    </p:spTree>
    <p:extLst>
      <p:ext uri="{BB962C8B-B14F-4D97-AF65-F5344CB8AC3E}">
        <p14:creationId xmlns:p14="http://schemas.microsoft.com/office/powerpoint/2010/main" val="15435763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07AD6C9-65E6-4FE7-B621-F6C11B0F079D}"/>
              </a:ext>
            </a:extLst>
          </p:cNvPr>
          <p:cNvSpPr>
            <a:spLocks noGrp="1"/>
          </p:cNvSpPr>
          <p:nvPr>
            <p:ph type="ctrTitle"/>
          </p:nvPr>
        </p:nvSpPr>
        <p:spPr/>
        <p:txBody>
          <a:bodyPr/>
          <a:lstStyle/>
          <a:p>
            <a:r>
              <a:rPr lang="en-US" dirty="0"/>
              <a:t>Potential Next Quarters Earnings </a:t>
            </a:r>
          </a:p>
        </p:txBody>
      </p:sp>
      <p:sp>
        <p:nvSpPr>
          <p:cNvPr id="2" name="Slide Number Placeholder 1">
            <a:extLst>
              <a:ext uri="{FF2B5EF4-FFF2-40B4-BE49-F238E27FC236}">
                <a16:creationId xmlns:a16="http://schemas.microsoft.com/office/drawing/2014/main" id="{170643D4-3327-4FCD-9E28-60160804ED40}"/>
              </a:ext>
            </a:extLst>
          </p:cNvPr>
          <p:cNvSpPr>
            <a:spLocks noGrp="1"/>
          </p:cNvSpPr>
          <p:nvPr>
            <p:ph type="sldNum" sz="quarter" idx="12"/>
          </p:nvPr>
        </p:nvSpPr>
        <p:spPr/>
        <p:txBody>
          <a:bodyPr/>
          <a:lstStyle/>
          <a:p>
            <a:fld id="{32D9B6BC-F7CD-4427-A53C-AB81AD25C2A0}" type="slidenum">
              <a:rPr lang="en-US" smtClean="0"/>
              <a:t>14</a:t>
            </a:fld>
            <a:endParaRPr lang="en-US"/>
          </a:p>
        </p:txBody>
      </p:sp>
      <p:pic>
        <p:nvPicPr>
          <p:cNvPr id="6146" name="Picture 2">
            <a:extLst>
              <a:ext uri="{FF2B5EF4-FFF2-40B4-BE49-F238E27FC236}">
                <a16:creationId xmlns:a16="http://schemas.microsoft.com/office/drawing/2014/main" id="{5EE667DB-440C-0352-1700-1C143B2875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5385" y="1562100"/>
            <a:ext cx="3119059" cy="5157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953A0086-67EB-771D-9A8A-9F780774CAA9}"/>
              </a:ext>
            </a:extLst>
          </p:cNvPr>
          <p:cNvPicPr>
            <a:picLocks noChangeAspect="1"/>
          </p:cNvPicPr>
          <p:nvPr/>
        </p:nvPicPr>
        <p:blipFill>
          <a:blip r:embed="rId3"/>
          <a:stretch>
            <a:fillRect/>
          </a:stretch>
        </p:blipFill>
        <p:spPr>
          <a:xfrm>
            <a:off x="5081460" y="1615950"/>
            <a:ext cx="5553116" cy="5200688"/>
          </a:xfrm>
          <a:prstGeom prst="rect">
            <a:avLst/>
          </a:prstGeom>
        </p:spPr>
      </p:pic>
    </p:spTree>
    <p:extLst>
      <p:ext uri="{BB962C8B-B14F-4D97-AF65-F5344CB8AC3E}">
        <p14:creationId xmlns:p14="http://schemas.microsoft.com/office/powerpoint/2010/main" val="325572701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2B48933-D7A1-4FF5-A836-1C2CE4E20973}"/>
              </a:ext>
            </a:extLst>
          </p:cNvPr>
          <p:cNvSpPr>
            <a:spLocks noGrp="1"/>
          </p:cNvSpPr>
          <p:nvPr>
            <p:ph type="sldNum" sz="quarter" idx="12"/>
          </p:nvPr>
        </p:nvSpPr>
        <p:spPr/>
        <p:txBody>
          <a:bodyPr/>
          <a:lstStyle/>
          <a:p>
            <a:fld id="{32D9B6BC-F7CD-4427-A53C-AB81AD25C2A0}" type="slidenum">
              <a:rPr lang="en-US" smtClean="0"/>
              <a:t>15</a:t>
            </a:fld>
            <a:endParaRPr lang="en-US"/>
          </a:p>
        </p:txBody>
      </p:sp>
      <p:sp>
        <p:nvSpPr>
          <p:cNvPr id="3" name="Oval 2">
            <a:extLst>
              <a:ext uri="{FF2B5EF4-FFF2-40B4-BE49-F238E27FC236}">
                <a16:creationId xmlns:a16="http://schemas.microsoft.com/office/drawing/2014/main" id="{35FA213B-6E60-4C19-8FDE-73CA7F38E110}"/>
              </a:ext>
            </a:extLst>
          </p:cNvPr>
          <p:cNvSpPr/>
          <p:nvPr/>
        </p:nvSpPr>
        <p:spPr>
          <a:xfrm>
            <a:off x="3479800" y="1130300"/>
            <a:ext cx="4902200" cy="4902200"/>
          </a:xfrm>
          <a:prstGeom prst="ellipse">
            <a:avLst/>
          </a:prstGeom>
          <a:solidFill>
            <a:schemeClr val="bg1"/>
          </a:solidFill>
          <a:ln>
            <a:noFill/>
          </a:ln>
          <a:effectLst>
            <a:outerShdw blurRad="190500" dist="254000" dir="16200000"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 name="TextBox 3">
            <a:extLst>
              <a:ext uri="{FF2B5EF4-FFF2-40B4-BE49-F238E27FC236}">
                <a16:creationId xmlns:a16="http://schemas.microsoft.com/office/drawing/2014/main" id="{911076F1-61A8-4D1D-94F8-50ED51C8090F}"/>
              </a:ext>
            </a:extLst>
          </p:cNvPr>
          <p:cNvSpPr txBox="1"/>
          <p:nvPr/>
        </p:nvSpPr>
        <p:spPr>
          <a:xfrm>
            <a:off x="4193299" y="2890391"/>
            <a:ext cx="3475199" cy="697627"/>
          </a:xfrm>
          <a:prstGeom prst="rect">
            <a:avLst/>
          </a:prstGeom>
          <a:noFill/>
        </p:spPr>
        <p:txBody>
          <a:bodyPr wrap="square" lIns="0" tIns="0" rIns="0" bIns="0" rtlCol="0">
            <a:spAutoFit/>
          </a:bodyPr>
          <a:lstStyle/>
          <a:p>
            <a:pPr algn="ctr">
              <a:lnSpc>
                <a:spcPct val="120000"/>
              </a:lnSpc>
              <a:spcBef>
                <a:spcPts val="600"/>
              </a:spcBef>
            </a:pPr>
            <a:r>
              <a:rPr lang="en-US" sz="4000" dirty="0">
                <a:latin typeface="+mj-lt"/>
              </a:rPr>
              <a:t>THANK YOU</a:t>
            </a:r>
          </a:p>
        </p:txBody>
      </p:sp>
    </p:spTree>
    <p:extLst>
      <p:ext uri="{BB962C8B-B14F-4D97-AF65-F5344CB8AC3E}">
        <p14:creationId xmlns:p14="http://schemas.microsoft.com/office/powerpoint/2010/main" val="163443886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2000"/>
                                        <p:tgtEl>
                                          <p:spTgt spid="3"/>
                                        </p:tgtEl>
                                      </p:cBhvr>
                                    </p:animEffect>
                                  </p:childTnLst>
                                </p:cTn>
                              </p:par>
                              <p:par>
                                <p:cTn id="8" presetID="42" presetClass="entr" presetSubtype="0" fill="hold" grpId="0" nodeType="withEffect">
                                  <p:stCondLst>
                                    <p:cond delay="2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500"/>
                                        <p:tgtEl>
                                          <p:spTgt spid="4"/>
                                        </p:tgtEl>
                                      </p:cBhvr>
                                    </p:animEffect>
                                    <p:anim calcmode="lin" valueType="num">
                                      <p:cBhvr>
                                        <p:cTn id="11" dur="1500" fill="hold"/>
                                        <p:tgtEl>
                                          <p:spTgt spid="4"/>
                                        </p:tgtEl>
                                        <p:attrNameLst>
                                          <p:attrName>ppt_x</p:attrName>
                                        </p:attrNameLst>
                                      </p:cBhvr>
                                      <p:tavLst>
                                        <p:tav tm="0">
                                          <p:val>
                                            <p:strVal val="#ppt_x"/>
                                          </p:val>
                                        </p:tav>
                                        <p:tav tm="100000">
                                          <p:val>
                                            <p:strVal val="#ppt_x"/>
                                          </p:val>
                                        </p:tav>
                                      </p:tavLst>
                                    </p:anim>
                                    <p:anim calcmode="lin" valueType="num">
                                      <p:cBhvr>
                                        <p:cTn id="12" dur="15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F321B-015A-4B74-8E09-3A9EC3E9703A}"/>
              </a:ext>
            </a:extLst>
          </p:cNvPr>
          <p:cNvSpPr>
            <a:spLocks noGrp="1"/>
          </p:cNvSpPr>
          <p:nvPr>
            <p:ph type="ctrTitle"/>
          </p:nvPr>
        </p:nvSpPr>
        <p:spPr/>
        <p:txBody>
          <a:bodyPr/>
          <a:lstStyle/>
          <a:p>
            <a:r>
              <a:rPr lang="en-US" dirty="0"/>
              <a:t>Problem Statement </a:t>
            </a:r>
          </a:p>
        </p:txBody>
      </p:sp>
      <p:sp>
        <p:nvSpPr>
          <p:cNvPr id="4" name="Slide Number Placeholder 3">
            <a:extLst>
              <a:ext uri="{FF2B5EF4-FFF2-40B4-BE49-F238E27FC236}">
                <a16:creationId xmlns:a16="http://schemas.microsoft.com/office/drawing/2014/main" id="{B9F3E719-3CB5-4854-A33F-F6863B930721}"/>
              </a:ext>
            </a:extLst>
          </p:cNvPr>
          <p:cNvSpPr>
            <a:spLocks noGrp="1"/>
          </p:cNvSpPr>
          <p:nvPr>
            <p:ph type="sldNum" sz="quarter" idx="12"/>
          </p:nvPr>
        </p:nvSpPr>
        <p:spPr/>
        <p:txBody>
          <a:bodyPr/>
          <a:lstStyle/>
          <a:p>
            <a:fld id="{32D9B6BC-F7CD-4427-A53C-AB81AD25C2A0}" type="slidenum">
              <a:rPr lang="en-US" smtClean="0"/>
              <a:pPr/>
              <a:t>2</a:t>
            </a:fld>
            <a:endParaRPr lang="en-US"/>
          </a:p>
        </p:txBody>
      </p:sp>
      <p:sp>
        <p:nvSpPr>
          <p:cNvPr id="54" name="TextBox 53">
            <a:extLst>
              <a:ext uri="{FF2B5EF4-FFF2-40B4-BE49-F238E27FC236}">
                <a16:creationId xmlns:a16="http://schemas.microsoft.com/office/drawing/2014/main" id="{9C3CD5F5-6190-4EA8-9A20-0ECA78989783}"/>
              </a:ext>
            </a:extLst>
          </p:cNvPr>
          <p:cNvSpPr txBox="1"/>
          <p:nvPr/>
        </p:nvSpPr>
        <p:spPr>
          <a:xfrm>
            <a:off x="2702415" y="4310989"/>
            <a:ext cx="3523676" cy="279051"/>
          </a:xfrm>
          <a:prstGeom prst="rect">
            <a:avLst/>
          </a:prstGeom>
          <a:noFill/>
        </p:spPr>
        <p:txBody>
          <a:bodyPr wrap="square" lIns="0" tIns="0" rIns="0" bIns="0" rtlCol="0">
            <a:spAutoFit/>
          </a:bodyPr>
          <a:lstStyle/>
          <a:p>
            <a:pPr>
              <a:lnSpc>
                <a:spcPct val="120000"/>
              </a:lnSpc>
              <a:spcBef>
                <a:spcPts val="1000"/>
              </a:spcBef>
            </a:pPr>
            <a:r>
              <a:rPr lang="en-US" sz="1600" b="1" dirty="0"/>
              <a:t>Chapter  1 : Background</a:t>
            </a:r>
            <a:endParaRPr lang="en-US" sz="1200" dirty="0"/>
          </a:p>
        </p:txBody>
      </p:sp>
      <p:sp>
        <p:nvSpPr>
          <p:cNvPr id="67" name="Freeform 37">
            <a:extLst>
              <a:ext uri="{FF2B5EF4-FFF2-40B4-BE49-F238E27FC236}">
                <a16:creationId xmlns:a16="http://schemas.microsoft.com/office/drawing/2014/main" id="{10771EB7-446E-4E28-94B2-94D491B10721}"/>
              </a:ext>
            </a:extLst>
          </p:cNvPr>
          <p:cNvSpPr>
            <a:spLocks/>
          </p:cNvSpPr>
          <p:nvPr/>
        </p:nvSpPr>
        <p:spPr bwMode="auto">
          <a:xfrm>
            <a:off x="796604" y="4485565"/>
            <a:ext cx="9775025" cy="104475"/>
          </a:xfrm>
          <a:custGeom>
            <a:avLst/>
            <a:gdLst>
              <a:gd name="T0" fmla="*/ 0 w 29205"/>
              <a:gd name="T1" fmla="*/ 451 h 451"/>
              <a:gd name="T2" fmla="*/ 27627 w 29205"/>
              <a:gd name="T3" fmla="*/ 451 h 451"/>
              <a:gd name="T4" fmla="*/ 28135 w 29205"/>
              <a:gd name="T5" fmla="*/ 0 h 451"/>
              <a:gd name="T6" fmla="*/ 29205 w 29205"/>
              <a:gd name="T7" fmla="*/ 0 h 451"/>
            </a:gdLst>
            <a:ahLst/>
            <a:cxnLst>
              <a:cxn ang="0">
                <a:pos x="T0" y="T1"/>
              </a:cxn>
              <a:cxn ang="0">
                <a:pos x="T2" y="T3"/>
              </a:cxn>
              <a:cxn ang="0">
                <a:pos x="T4" y="T5"/>
              </a:cxn>
              <a:cxn ang="0">
                <a:pos x="T6" y="T7"/>
              </a:cxn>
            </a:cxnLst>
            <a:rect l="0" t="0" r="r" b="b"/>
            <a:pathLst>
              <a:path w="29205" h="451">
                <a:moveTo>
                  <a:pt x="0" y="451"/>
                </a:moveTo>
                <a:lnTo>
                  <a:pt x="27627" y="451"/>
                </a:lnTo>
                <a:lnTo>
                  <a:pt x="28135" y="0"/>
                </a:lnTo>
                <a:lnTo>
                  <a:pt x="29205" y="0"/>
                </a:lnTo>
              </a:path>
            </a:pathLst>
          </a:custGeom>
          <a:noFill/>
          <a:ln w="4763" cap="flat">
            <a:solidFill>
              <a:schemeClr val="accent4"/>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 name="Freeform 38">
            <a:extLst>
              <a:ext uri="{FF2B5EF4-FFF2-40B4-BE49-F238E27FC236}">
                <a16:creationId xmlns:a16="http://schemas.microsoft.com/office/drawing/2014/main" id="{8F61C7EC-6ACD-4EEA-B4A6-0AFE58C245A9}"/>
              </a:ext>
            </a:extLst>
          </p:cNvPr>
          <p:cNvSpPr>
            <a:spLocks/>
          </p:cNvSpPr>
          <p:nvPr/>
        </p:nvSpPr>
        <p:spPr bwMode="auto">
          <a:xfrm>
            <a:off x="796604" y="5009439"/>
            <a:ext cx="9775025" cy="141227"/>
          </a:xfrm>
          <a:custGeom>
            <a:avLst/>
            <a:gdLst>
              <a:gd name="T0" fmla="*/ 0 w 29205"/>
              <a:gd name="T1" fmla="*/ 451 h 451"/>
              <a:gd name="T2" fmla="*/ 26801 w 29205"/>
              <a:gd name="T3" fmla="*/ 451 h 451"/>
              <a:gd name="T4" fmla="*/ 27309 w 29205"/>
              <a:gd name="T5" fmla="*/ 0 h 451"/>
              <a:gd name="T6" fmla="*/ 29205 w 29205"/>
              <a:gd name="T7" fmla="*/ 0 h 451"/>
            </a:gdLst>
            <a:ahLst/>
            <a:cxnLst>
              <a:cxn ang="0">
                <a:pos x="T0" y="T1"/>
              </a:cxn>
              <a:cxn ang="0">
                <a:pos x="T2" y="T3"/>
              </a:cxn>
              <a:cxn ang="0">
                <a:pos x="T4" y="T5"/>
              </a:cxn>
              <a:cxn ang="0">
                <a:pos x="T6" y="T7"/>
              </a:cxn>
            </a:cxnLst>
            <a:rect l="0" t="0" r="r" b="b"/>
            <a:pathLst>
              <a:path w="29205" h="451">
                <a:moveTo>
                  <a:pt x="0" y="451"/>
                </a:moveTo>
                <a:lnTo>
                  <a:pt x="26801" y="451"/>
                </a:lnTo>
                <a:lnTo>
                  <a:pt x="27309" y="0"/>
                </a:lnTo>
                <a:lnTo>
                  <a:pt x="29205" y="0"/>
                </a:lnTo>
              </a:path>
            </a:pathLst>
          </a:custGeom>
          <a:noFill/>
          <a:ln w="4763" cap="flat">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 name="Freeform 39">
            <a:extLst>
              <a:ext uri="{FF2B5EF4-FFF2-40B4-BE49-F238E27FC236}">
                <a16:creationId xmlns:a16="http://schemas.microsoft.com/office/drawing/2014/main" id="{CF5DE06B-A87C-40B0-B82D-81C8A193B7C1}"/>
              </a:ext>
            </a:extLst>
          </p:cNvPr>
          <p:cNvSpPr>
            <a:spLocks/>
          </p:cNvSpPr>
          <p:nvPr/>
        </p:nvSpPr>
        <p:spPr bwMode="auto">
          <a:xfrm>
            <a:off x="796604" y="5347967"/>
            <a:ext cx="9852560" cy="122130"/>
          </a:xfrm>
          <a:custGeom>
            <a:avLst/>
            <a:gdLst>
              <a:gd name="T0" fmla="*/ 0 w 29205"/>
              <a:gd name="T1" fmla="*/ 451 h 451"/>
              <a:gd name="T2" fmla="*/ 26189 w 29205"/>
              <a:gd name="T3" fmla="*/ 451 h 451"/>
              <a:gd name="T4" fmla="*/ 26697 w 29205"/>
              <a:gd name="T5" fmla="*/ 0 h 451"/>
              <a:gd name="T6" fmla="*/ 29205 w 29205"/>
              <a:gd name="T7" fmla="*/ 0 h 451"/>
            </a:gdLst>
            <a:ahLst/>
            <a:cxnLst>
              <a:cxn ang="0">
                <a:pos x="T0" y="T1"/>
              </a:cxn>
              <a:cxn ang="0">
                <a:pos x="T2" y="T3"/>
              </a:cxn>
              <a:cxn ang="0">
                <a:pos x="T4" y="T5"/>
              </a:cxn>
              <a:cxn ang="0">
                <a:pos x="T6" y="T7"/>
              </a:cxn>
            </a:cxnLst>
            <a:rect l="0" t="0" r="r" b="b"/>
            <a:pathLst>
              <a:path w="29205" h="451">
                <a:moveTo>
                  <a:pt x="0" y="451"/>
                </a:moveTo>
                <a:lnTo>
                  <a:pt x="26189" y="451"/>
                </a:lnTo>
                <a:lnTo>
                  <a:pt x="26697" y="0"/>
                </a:lnTo>
                <a:lnTo>
                  <a:pt x="29205" y="0"/>
                </a:lnTo>
              </a:path>
            </a:pathLst>
          </a:custGeom>
          <a:noFill/>
          <a:ln w="4763"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 name="Freeform 40">
            <a:extLst>
              <a:ext uri="{FF2B5EF4-FFF2-40B4-BE49-F238E27FC236}">
                <a16:creationId xmlns:a16="http://schemas.microsoft.com/office/drawing/2014/main" id="{8082C4CD-B9F5-457D-8BA5-D65590B4EAEE}"/>
              </a:ext>
            </a:extLst>
          </p:cNvPr>
          <p:cNvSpPr>
            <a:spLocks/>
          </p:cNvSpPr>
          <p:nvPr/>
        </p:nvSpPr>
        <p:spPr bwMode="auto">
          <a:xfrm>
            <a:off x="796604" y="5775657"/>
            <a:ext cx="9893657" cy="153016"/>
          </a:xfrm>
          <a:custGeom>
            <a:avLst/>
            <a:gdLst>
              <a:gd name="T0" fmla="*/ 0 w 29205"/>
              <a:gd name="T1" fmla="*/ 450 h 450"/>
              <a:gd name="T2" fmla="*/ 25614 w 29205"/>
              <a:gd name="T3" fmla="*/ 450 h 450"/>
              <a:gd name="T4" fmla="*/ 26121 w 29205"/>
              <a:gd name="T5" fmla="*/ 0 h 450"/>
              <a:gd name="T6" fmla="*/ 29205 w 29205"/>
              <a:gd name="T7" fmla="*/ 0 h 450"/>
            </a:gdLst>
            <a:ahLst/>
            <a:cxnLst>
              <a:cxn ang="0">
                <a:pos x="T0" y="T1"/>
              </a:cxn>
              <a:cxn ang="0">
                <a:pos x="T2" y="T3"/>
              </a:cxn>
              <a:cxn ang="0">
                <a:pos x="T4" y="T5"/>
              </a:cxn>
              <a:cxn ang="0">
                <a:pos x="T6" y="T7"/>
              </a:cxn>
            </a:cxnLst>
            <a:rect l="0" t="0" r="r" b="b"/>
            <a:pathLst>
              <a:path w="29205" h="450">
                <a:moveTo>
                  <a:pt x="0" y="450"/>
                </a:moveTo>
                <a:lnTo>
                  <a:pt x="25614" y="450"/>
                </a:lnTo>
                <a:lnTo>
                  <a:pt x="26121" y="0"/>
                </a:lnTo>
                <a:lnTo>
                  <a:pt x="29205" y="0"/>
                </a:lnTo>
              </a:path>
            </a:pathLst>
          </a:custGeom>
          <a:noFill/>
          <a:ln w="476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TextBox 70">
            <a:extLst>
              <a:ext uri="{FF2B5EF4-FFF2-40B4-BE49-F238E27FC236}">
                <a16:creationId xmlns:a16="http://schemas.microsoft.com/office/drawing/2014/main" id="{94DE02BE-6688-407E-8BDC-88A75E0FE5E0}"/>
              </a:ext>
            </a:extLst>
          </p:cNvPr>
          <p:cNvSpPr txBox="1"/>
          <p:nvPr/>
        </p:nvSpPr>
        <p:spPr>
          <a:xfrm>
            <a:off x="3098017" y="4766814"/>
            <a:ext cx="4376432" cy="279051"/>
          </a:xfrm>
          <a:prstGeom prst="rect">
            <a:avLst/>
          </a:prstGeom>
          <a:noFill/>
        </p:spPr>
        <p:txBody>
          <a:bodyPr wrap="square" lIns="0" tIns="0" rIns="0" bIns="0" rtlCol="0">
            <a:spAutoFit/>
          </a:bodyPr>
          <a:lstStyle/>
          <a:p>
            <a:pPr>
              <a:lnSpc>
                <a:spcPct val="120000"/>
              </a:lnSpc>
              <a:spcBef>
                <a:spcPts val="1000"/>
              </a:spcBef>
            </a:pPr>
            <a:r>
              <a:rPr lang="en-US" sz="1600" b="1" dirty="0"/>
              <a:t>Chapter 2:  Pattern Recognition</a:t>
            </a:r>
            <a:endParaRPr lang="en-US" sz="1200" dirty="0"/>
          </a:p>
        </p:txBody>
      </p:sp>
      <p:sp>
        <p:nvSpPr>
          <p:cNvPr id="72" name="TextBox 71">
            <a:extLst>
              <a:ext uri="{FF2B5EF4-FFF2-40B4-BE49-F238E27FC236}">
                <a16:creationId xmlns:a16="http://schemas.microsoft.com/office/drawing/2014/main" id="{ECDD9A68-DB7E-46ED-A0C4-5D0D7A629DB8}"/>
              </a:ext>
            </a:extLst>
          </p:cNvPr>
          <p:cNvSpPr txBox="1"/>
          <p:nvPr/>
        </p:nvSpPr>
        <p:spPr>
          <a:xfrm>
            <a:off x="3662372" y="5191046"/>
            <a:ext cx="4151124" cy="279051"/>
          </a:xfrm>
          <a:prstGeom prst="rect">
            <a:avLst/>
          </a:prstGeom>
          <a:noFill/>
        </p:spPr>
        <p:txBody>
          <a:bodyPr wrap="square" lIns="0" tIns="0" rIns="0" bIns="0" rtlCol="0">
            <a:spAutoFit/>
          </a:bodyPr>
          <a:lstStyle/>
          <a:p>
            <a:pPr>
              <a:lnSpc>
                <a:spcPct val="120000"/>
              </a:lnSpc>
              <a:spcBef>
                <a:spcPts val="1000"/>
              </a:spcBef>
            </a:pPr>
            <a:r>
              <a:rPr lang="en-US" sz="1600" b="1" dirty="0"/>
              <a:t>Chapter 3: Pattern Optimization </a:t>
            </a:r>
            <a:endParaRPr lang="en-US" sz="1200" dirty="0"/>
          </a:p>
        </p:txBody>
      </p:sp>
      <p:sp>
        <p:nvSpPr>
          <p:cNvPr id="73" name="TextBox 72">
            <a:extLst>
              <a:ext uri="{FF2B5EF4-FFF2-40B4-BE49-F238E27FC236}">
                <a16:creationId xmlns:a16="http://schemas.microsoft.com/office/drawing/2014/main" id="{781D1C8D-51BA-411C-B571-4548F167EDB4}"/>
              </a:ext>
            </a:extLst>
          </p:cNvPr>
          <p:cNvSpPr txBox="1"/>
          <p:nvPr/>
        </p:nvSpPr>
        <p:spPr>
          <a:xfrm>
            <a:off x="4196218" y="5667398"/>
            <a:ext cx="5785081" cy="279051"/>
          </a:xfrm>
          <a:prstGeom prst="rect">
            <a:avLst/>
          </a:prstGeom>
          <a:noFill/>
        </p:spPr>
        <p:txBody>
          <a:bodyPr wrap="square" lIns="0" tIns="0" rIns="0" bIns="0" rtlCol="0">
            <a:spAutoFit/>
          </a:bodyPr>
          <a:lstStyle/>
          <a:p>
            <a:pPr>
              <a:lnSpc>
                <a:spcPct val="120000"/>
              </a:lnSpc>
              <a:spcBef>
                <a:spcPts val="1000"/>
              </a:spcBef>
            </a:pPr>
            <a:r>
              <a:rPr lang="en-US" sz="1600" b="1" dirty="0"/>
              <a:t>Chapter 4 : Recommendations</a:t>
            </a:r>
            <a:endParaRPr lang="en-US" sz="1200" dirty="0"/>
          </a:p>
        </p:txBody>
      </p:sp>
      <p:sp>
        <p:nvSpPr>
          <p:cNvPr id="74" name="TextBox 73">
            <a:extLst>
              <a:ext uri="{FF2B5EF4-FFF2-40B4-BE49-F238E27FC236}">
                <a16:creationId xmlns:a16="http://schemas.microsoft.com/office/drawing/2014/main" id="{02556B2F-A811-4FDC-9B18-F9DF9B9EEB48}"/>
              </a:ext>
            </a:extLst>
          </p:cNvPr>
          <p:cNvSpPr txBox="1"/>
          <p:nvPr/>
        </p:nvSpPr>
        <p:spPr>
          <a:xfrm>
            <a:off x="889027" y="1616614"/>
            <a:ext cx="7278884" cy="2308324"/>
          </a:xfrm>
          <a:prstGeom prst="rect">
            <a:avLst/>
          </a:prstGeom>
          <a:noFill/>
        </p:spPr>
        <p:txBody>
          <a:bodyPr wrap="square" lIns="0" tIns="0" rIns="0" bIns="0" rtlCol="0">
            <a:spAutoFit/>
          </a:bodyPr>
          <a:lstStyle/>
          <a:p>
            <a:pPr>
              <a:lnSpc>
                <a:spcPct val="120000"/>
              </a:lnSpc>
              <a:spcBef>
                <a:spcPts val="1000"/>
              </a:spcBef>
            </a:pPr>
            <a:r>
              <a:rPr lang="en-US" dirty="0">
                <a:latin typeface="+mj-lt"/>
              </a:rPr>
              <a:t>How can we enhance the predictability and understanding of Tesla, Inc.'s public stock, addressing concerns about its perceived overpricing and volatility? The goal is to develop strategies for minimizing daily closing price fluctuations, optimizing moving averages, exploring time series patterns, and conducting comprehensive volatility analysis in the next quarter's earnings.</a:t>
            </a:r>
            <a:endParaRPr lang="en-US" sz="1400" dirty="0"/>
          </a:p>
        </p:txBody>
      </p:sp>
      <p:pic>
        <p:nvPicPr>
          <p:cNvPr id="7" name="Picture 6">
            <a:extLst>
              <a:ext uri="{FF2B5EF4-FFF2-40B4-BE49-F238E27FC236}">
                <a16:creationId xmlns:a16="http://schemas.microsoft.com/office/drawing/2014/main" id="{08923532-B955-33DC-DA14-863D1B10A1B0}"/>
              </a:ext>
            </a:extLst>
          </p:cNvPr>
          <p:cNvPicPr>
            <a:picLocks noChangeAspect="1"/>
          </p:cNvPicPr>
          <p:nvPr/>
        </p:nvPicPr>
        <p:blipFill>
          <a:blip r:embed="rId2">
            <a:lum bright="70000" contrast="-70000"/>
          </a:blip>
          <a:stretch>
            <a:fillRect/>
          </a:stretch>
        </p:blipFill>
        <p:spPr>
          <a:xfrm>
            <a:off x="8445473" y="1082344"/>
            <a:ext cx="2857500" cy="2124075"/>
          </a:xfrm>
          <a:prstGeom prst="rect">
            <a:avLst/>
          </a:prstGeom>
        </p:spPr>
      </p:pic>
    </p:spTree>
    <p:extLst>
      <p:ext uri="{BB962C8B-B14F-4D97-AF65-F5344CB8AC3E}">
        <p14:creationId xmlns:p14="http://schemas.microsoft.com/office/powerpoint/2010/main" val="1140745659"/>
      </p:ext>
    </p:extLst>
  </p:cSld>
  <p:clrMapOvr>
    <a:masterClrMapping/>
  </p:clrMapOvr>
  <mc:AlternateContent xmlns:mc="http://schemas.openxmlformats.org/markup-compatibility/2006" xmlns:p14="http://schemas.microsoft.com/office/powerpoint/2010/main">
    <mc:Choice Requires="p14">
      <p:transition spd="slow" p14:dur="20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79A78D3-DEDB-B98C-E7B8-89EC7CF3EFA3}"/>
              </a:ext>
            </a:extLst>
          </p:cNvPr>
          <p:cNvPicPr>
            <a:picLocks noChangeAspect="1"/>
          </p:cNvPicPr>
          <p:nvPr/>
        </p:nvPicPr>
        <p:blipFill rotWithShape="1">
          <a:blip r:embed="rId2"/>
          <a:srcRect l="14615" t="9091" r="20749"/>
          <a:stretch/>
        </p:blipFill>
        <p:spPr>
          <a:xfrm>
            <a:off x="-2" y="10"/>
            <a:ext cx="8668512" cy="6857990"/>
          </a:xfrm>
          <a:prstGeom prst="rect">
            <a:avLst/>
          </a:prstGeom>
        </p:spPr>
      </p:pic>
      <p:sp>
        <p:nvSpPr>
          <p:cNvPr id="12" name="Rectangle 11">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gs>
              <a:gs pos="30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3662D0-CCCA-38B6-E4C2-26E6521C560F}"/>
              </a:ext>
            </a:extLst>
          </p:cNvPr>
          <p:cNvSpPr>
            <a:spLocks noGrp="1"/>
          </p:cNvSpPr>
          <p:nvPr>
            <p:ph type="ctrTitle"/>
          </p:nvPr>
        </p:nvSpPr>
        <p:spPr>
          <a:xfrm>
            <a:off x="7848600" y="1122363"/>
            <a:ext cx="4023360" cy="3204134"/>
          </a:xfrm>
        </p:spPr>
        <p:txBody>
          <a:bodyPr vert="horz" lIns="91440" tIns="45720" rIns="91440" bIns="45720" rtlCol="0" anchor="b">
            <a:normAutofit/>
          </a:bodyPr>
          <a:lstStyle/>
          <a:p>
            <a:r>
              <a:rPr lang="en-US" sz="4400" dirty="0">
                <a:solidFill>
                  <a:schemeClr val="bg1"/>
                </a:solidFill>
              </a:rPr>
              <a:t>Chapter 1: Background </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BE93E23C-C192-19BF-7214-89FC8925A687}"/>
              </a:ext>
            </a:extLst>
          </p:cNvPr>
          <p:cNvSpPr>
            <a:spLocks noGrp="1"/>
          </p:cNvSpPr>
          <p:nvPr>
            <p:ph type="sldNum" sz="quarter" idx="12"/>
          </p:nvPr>
        </p:nvSpPr>
        <p:spPr>
          <a:xfrm>
            <a:off x="11150138" y="6356350"/>
            <a:ext cx="721822" cy="365125"/>
          </a:xfrm>
        </p:spPr>
        <p:txBody>
          <a:bodyPr vert="horz" lIns="91440" tIns="45720" rIns="91440" bIns="45720" rtlCol="0" anchor="ctr">
            <a:normAutofit/>
          </a:bodyPr>
          <a:lstStyle/>
          <a:p>
            <a:pPr algn="r">
              <a:spcAft>
                <a:spcPts val="600"/>
              </a:spcAft>
              <a:defRPr/>
            </a:pPr>
            <a:fld id="{32D9B6BC-F7CD-4427-A53C-AB81AD25C2A0}" type="slidenum">
              <a:rPr lang="en-US">
                <a:solidFill>
                  <a:schemeClr val="bg1"/>
                </a:solidFill>
                <a:latin typeface="Calibri" panose="020F0502020204030204"/>
              </a:rPr>
              <a:pPr algn="r">
                <a:spcAft>
                  <a:spcPts val="600"/>
                </a:spcAft>
                <a:defRPr/>
              </a:pPr>
              <a:t>3</a:t>
            </a:fld>
            <a:endParaRPr lang="en-US">
              <a:solidFill>
                <a:schemeClr val="bg1"/>
              </a:solidFill>
              <a:latin typeface="Calibri" panose="020F0502020204030204"/>
            </a:endParaRPr>
          </a:p>
        </p:txBody>
      </p:sp>
    </p:spTree>
    <p:extLst>
      <p:ext uri="{BB962C8B-B14F-4D97-AF65-F5344CB8AC3E}">
        <p14:creationId xmlns:p14="http://schemas.microsoft.com/office/powerpoint/2010/main" val="2630976957"/>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10AA25-87F7-4247-901E-3C841D9D909E}"/>
              </a:ext>
            </a:extLst>
          </p:cNvPr>
          <p:cNvSpPr>
            <a:spLocks noGrp="1"/>
          </p:cNvSpPr>
          <p:nvPr>
            <p:ph type="ctrTitle"/>
          </p:nvPr>
        </p:nvSpPr>
        <p:spPr/>
        <p:txBody>
          <a:bodyPr/>
          <a:lstStyle/>
          <a:p>
            <a:r>
              <a:rPr lang="en-US" dirty="0"/>
              <a:t>Company Info</a:t>
            </a:r>
          </a:p>
        </p:txBody>
      </p:sp>
      <p:sp>
        <p:nvSpPr>
          <p:cNvPr id="2" name="Slide Number Placeholder 1">
            <a:extLst>
              <a:ext uri="{FF2B5EF4-FFF2-40B4-BE49-F238E27FC236}">
                <a16:creationId xmlns:a16="http://schemas.microsoft.com/office/drawing/2014/main" id="{8F677E2F-515D-4997-B3B2-690C07B469E4}"/>
              </a:ext>
            </a:extLst>
          </p:cNvPr>
          <p:cNvSpPr>
            <a:spLocks noGrp="1"/>
          </p:cNvSpPr>
          <p:nvPr>
            <p:ph type="sldNum" sz="quarter" idx="12"/>
          </p:nvPr>
        </p:nvSpPr>
        <p:spPr/>
        <p:txBody>
          <a:bodyPr/>
          <a:lstStyle/>
          <a:p>
            <a:fld id="{32D9B6BC-F7CD-4427-A53C-AB81AD25C2A0}" type="slidenum">
              <a:rPr lang="en-US" smtClean="0"/>
              <a:t>4</a:t>
            </a:fld>
            <a:endParaRPr lang="en-US"/>
          </a:p>
        </p:txBody>
      </p:sp>
      <p:grpSp>
        <p:nvGrpSpPr>
          <p:cNvPr id="5" name="Group 4">
            <a:extLst>
              <a:ext uri="{FF2B5EF4-FFF2-40B4-BE49-F238E27FC236}">
                <a16:creationId xmlns:a16="http://schemas.microsoft.com/office/drawing/2014/main" id="{5869ECF6-9EE7-40AD-9AE7-70A4CE401E62}"/>
              </a:ext>
            </a:extLst>
          </p:cNvPr>
          <p:cNvGrpSpPr/>
          <p:nvPr/>
        </p:nvGrpSpPr>
        <p:grpSpPr>
          <a:xfrm>
            <a:off x="839788" y="800100"/>
            <a:ext cx="10512425" cy="5257800"/>
            <a:chOff x="839788" y="800100"/>
            <a:chExt cx="10512425" cy="5257800"/>
          </a:xfrm>
        </p:grpSpPr>
        <p:sp>
          <p:nvSpPr>
            <p:cNvPr id="8" name="Line 5">
              <a:extLst>
                <a:ext uri="{FF2B5EF4-FFF2-40B4-BE49-F238E27FC236}">
                  <a16:creationId xmlns:a16="http://schemas.microsoft.com/office/drawing/2014/main" id="{7BFA53F7-7171-4CA5-B233-32E5388A786C}"/>
                </a:ext>
              </a:extLst>
            </p:cNvPr>
            <p:cNvSpPr>
              <a:spLocks noChangeShapeType="1"/>
            </p:cNvSpPr>
            <p:nvPr/>
          </p:nvSpPr>
          <p:spPr bwMode="auto">
            <a:xfrm>
              <a:off x="839788" y="3429000"/>
              <a:ext cx="10512425" cy="0"/>
            </a:xfrm>
            <a:prstGeom prst="line">
              <a:avLst/>
            </a:prstGeom>
            <a:noFill/>
            <a:ln w="12700"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4DEAD50F-D1AE-40FA-9C4C-3A9DFE9B8AFD}"/>
                </a:ext>
              </a:extLst>
            </p:cNvPr>
            <p:cNvSpPr>
              <a:spLocks/>
            </p:cNvSpPr>
            <p:nvPr/>
          </p:nvSpPr>
          <p:spPr bwMode="auto">
            <a:xfrm>
              <a:off x="8751888" y="800100"/>
              <a:ext cx="2600325" cy="5257800"/>
            </a:xfrm>
            <a:custGeom>
              <a:avLst/>
              <a:gdLst>
                <a:gd name="T0" fmla="*/ 0 w 4085"/>
                <a:gd name="T1" fmla="*/ 0 h 8170"/>
                <a:gd name="T2" fmla="*/ 4085 w 4085"/>
                <a:gd name="T3" fmla="*/ 4085 h 8170"/>
                <a:gd name="T4" fmla="*/ 0 w 4085"/>
                <a:gd name="T5" fmla="*/ 8170 h 8170"/>
              </a:gdLst>
              <a:ahLst/>
              <a:cxnLst>
                <a:cxn ang="0">
                  <a:pos x="T0" y="T1"/>
                </a:cxn>
                <a:cxn ang="0">
                  <a:pos x="T2" y="T3"/>
                </a:cxn>
                <a:cxn ang="0">
                  <a:pos x="T4" y="T5"/>
                </a:cxn>
              </a:cxnLst>
              <a:rect l="0" t="0" r="r" b="b"/>
              <a:pathLst>
                <a:path w="4085" h="8170">
                  <a:moveTo>
                    <a:pt x="0" y="0"/>
                  </a:moveTo>
                  <a:lnTo>
                    <a:pt x="4085" y="4085"/>
                  </a:lnTo>
                  <a:lnTo>
                    <a:pt x="0" y="8170"/>
                  </a:lnTo>
                </a:path>
              </a:pathLst>
            </a:custGeom>
            <a:noFill/>
            <a:ln w="1270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2" name="Rectangle: Rounded Corners 11">
            <a:extLst>
              <a:ext uri="{FF2B5EF4-FFF2-40B4-BE49-F238E27FC236}">
                <a16:creationId xmlns:a16="http://schemas.microsoft.com/office/drawing/2014/main" id="{2337DB2F-14D9-499F-8A9E-372600C3D585}"/>
              </a:ext>
            </a:extLst>
          </p:cNvPr>
          <p:cNvSpPr/>
          <p:nvPr/>
        </p:nvSpPr>
        <p:spPr>
          <a:xfrm>
            <a:off x="839787" y="2247906"/>
            <a:ext cx="2600325" cy="976694"/>
          </a:xfrm>
          <a:prstGeom prst="roundRect">
            <a:avLst>
              <a:gd name="adj" fmla="val 1404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tIns="0" rIns="0" bIns="0" rtlCol="0" anchor="ctr" anchorCtr="1"/>
          <a:lstStyle/>
          <a:p>
            <a:pPr>
              <a:spcBef>
                <a:spcPts val="400"/>
              </a:spcBef>
            </a:pPr>
            <a:r>
              <a:rPr lang="en-US" sz="3000" dirty="0">
                <a:latin typeface="+mj-lt"/>
              </a:rPr>
              <a:t>2003</a:t>
            </a:r>
          </a:p>
          <a:p>
            <a:pPr>
              <a:spcBef>
                <a:spcPts val="400"/>
              </a:spcBef>
            </a:pPr>
            <a:r>
              <a:rPr lang="en-US" sz="1400" dirty="0"/>
              <a:t>Company founded</a:t>
            </a:r>
          </a:p>
        </p:txBody>
      </p:sp>
      <p:sp>
        <p:nvSpPr>
          <p:cNvPr id="19" name="Rectangle: Rounded Corners 18">
            <a:extLst>
              <a:ext uri="{FF2B5EF4-FFF2-40B4-BE49-F238E27FC236}">
                <a16:creationId xmlns:a16="http://schemas.microsoft.com/office/drawing/2014/main" id="{685D458F-BD77-4705-9CDF-451865099976}"/>
              </a:ext>
            </a:extLst>
          </p:cNvPr>
          <p:cNvSpPr/>
          <p:nvPr/>
        </p:nvSpPr>
        <p:spPr>
          <a:xfrm>
            <a:off x="3723659" y="2208576"/>
            <a:ext cx="2600325" cy="976694"/>
          </a:xfrm>
          <a:prstGeom prst="roundRect">
            <a:avLst>
              <a:gd name="adj" fmla="val 1404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tIns="0" rIns="0" bIns="0" rtlCol="0" anchor="ctr" anchorCtr="1"/>
          <a:lstStyle/>
          <a:p>
            <a:pPr>
              <a:spcBef>
                <a:spcPts val="400"/>
              </a:spcBef>
            </a:pPr>
            <a:r>
              <a:rPr lang="en-US" sz="3000" dirty="0">
                <a:latin typeface="+mj-lt"/>
              </a:rPr>
              <a:t>1.8M</a:t>
            </a:r>
          </a:p>
          <a:p>
            <a:pPr>
              <a:spcBef>
                <a:spcPts val="400"/>
              </a:spcBef>
            </a:pPr>
            <a:r>
              <a:rPr lang="en-US" sz="1400" dirty="0"/>
              <a:t>Customer Purchases</a:t>
            </a:r>
          </a:p>
        </p:txBody>
      </p:sp>
      <p:sp>
        <p:nvSpPr>
          <p:cNvPr id="20" name="Rectangle: Rounded Corners 19">
            <a:extLst>
              <a:ext uri="{FF2B5EF4-FFF2-40B4-BE49-F238E27FC236}">
                <a16:creationId xmlns:a16="http://schemas.microsoft.com/office/drawing/2014/main" id="{FC01AB09-C43F-481F-9D3F-163FE55B7D0B}"/>
              </a:ext>
            </a:extLst>
          </p:cNvPr>
          <p:cNvSpPr/>
          <p:nvPr/>
        </p:nvSpPr>
        <p:spPr>
          <a:xfrm>
            <a:off x="6607531" y="2208576"/>
            <a:ext cx="2600325" cy="976694"/>
          </a:xfrm>
          <a:prstGeom prst="roundRect">
            <a:avLst>
              <a:gd name="adj" fmla="val 1404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tIns="0" rIns="0" bIns="0" rtlCol="0" anchor="ctr" anchorCtr="1"/>
          <a:lstStyle/>
          <a:p>
            <a:pPr>
              <a:spcBef>
                <a:spcPts val="400"/>
              </a:spcBef>
            </a:pPr>
            <a:r>
              <a:rPr lang="en-US" sz="3000" dirty="0">
                <a:latin typeface="+mj-lt"/>
              </a:rPr>
              <a:t>15%</a:t>
            </a:r>
          </a:p>
          <a:p>
            <a:pPr>
              <a:spcBef>
                <a:spcPts val="400"/>
              </a:spcBef>
            </a:pPr>
            <a:r>
              <a:rPr lang="en-US" sz="1400" dirty="0"/>
              <a:t>Average  Annual Growth Rate</a:t>
            </a:r>
          </a:p>
        </p:txBody>
      </p:sp>
      <p:sp>
        <p:nvSpPr>
          <p:cNvPr id="21" name="Rectangle: Rounded Corners 20">
            <a:extLst>
              <a:ext uri="{FF2B5EF4-FFF2-40B4-BE49-F238E27FC236}">
                <a16:creationId xmlns:a16="http://schemas.microsoft.com/office/drawing/2014/main" id="{0FAD3F65-5824-4A5F-BC8C-0DD194207FC3}"/>
              </a:ext>
            </a:extLst>
          </p:cNvPr>
          <p:cNvSpPr/>
          <p:nvPr/>
        </p:nvSpPr>
        <p:spPr>
          <a:xfrm>
            <a:off x="839787" y="3683604"/>
            <a:ext cx="2600325" cy="976694"/>
          </a:xfrm>
          <a:prstGeom prst="roundRect">
            <a:avLst>
              <a:gd name="adj" fmla="val 1404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tIns="0" rIns="0" bIns="0" rtlCol="0" anchor="ctr" anchorCtr="1"/>
          <a:lstStyle/>
          <a:p>
            <a:pPr>
              <a:spcBef>
                <a:spcPts val="400"/>
              </a:spcBef>
            </a:pPr>
            <a:r>
              <a:rPr lang="en-US" sz="3000" dirty="0">
                <a:solidFill>
                  <a:schemeClr val="bg1"/>
                </a:solidFill>
                <a:latin typeface="+mj-lt"/>
              </a:rPr>
              <a:t>80%</a:t>
            </a:r>
          </a:p>
          <a:p>
            <a:pPr>
              <a:spcBef>
                <a:spcPts val="400"/>
              </a:spcBef>
            </a:pPr>
            <a:r>
              <a:rPr lang="en-US" sz="1400" dirty="0">
                <a:solidFill>
                  <a:schemeClr val="bg1"/>
                </a:solidFill>
              </a:rPr>
              <a:t>EV market share</a:t>
            </a:r>
          </a:p>
        </p:txBody>
      </p:sp>
      <p:sp>
        <p:nvSpPr>
          <p:cNvPr id="22" name="Rectangle: Rounded Corners 21">
            <a:extLst>
              <a:ext uri="{FF2B5EF4-FFF2-40B4-BE49-F238E27FC236}">
                <a16:creationId xmlns:a16="http://schemas.microsoft.com/office/drawing/2014/main" id="{40EA4FAF-3006-4806-BD92-7DD3C0A45326}"/>
              </a:ext>
            </a:extLst>
          </p:cNvPr>
          <p:cNvSpPr/>
          <p:nvPr/>
        </p:nvSpPr>
        <p:spPr>
          <a:xfrm>
            <a:off x="3723659" y="3633401"/>
            <a:ext cx="2600325" cy="976694"/>
          </a:xfrm>
          <a:prstGeom prst="roundRect">
            <a:avLst>
              <a:gd name="adj" fmla="val 1404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tIns="0" rIns="0" bIns="0" rtlCol="0" anchor="ctr" anchorCtr="1"/>
          <a:lstStyle/>
          <a:p>
            <a:pPr>
              <a:spcBef>
                <a:spcPts val="400"/>
              </a:spcBef>
            </a:pPr>
            <a:r>
              <a:rPr lang="en-US" sz="3000" dirty="0">
                <a:solidFill>
                  <a:schemeClr val="bg1"/>
                </a:solidFill>
                <a:latin typeface="+mj-lt"/>
              </a:rPr>
              <a:t>31st</a:t>
            </a:r>
          </a:p>
          <a:p>
            <a:pPr>
              <a:spcBef>
                <a:spcPts val="400"/>
              </a:spcBef>
            </a:pPr>
            <a:r>
              <a:rPr lang="en-US" sz="1400" dirty="0">
                <a:solidFill>
                  <a:schemeClr val="bg1"/>
                </a:solidFill>
              </a:rPr>
              <a:t>S&amp;P 500 Rank </a:t>
            </a:r>
          </a:p>
        </p:txBody>
      </p:sp>
      <p:sp>
        <p:nvSpPr>
          <p:cNvPr id="23" name="Rectangle: Rounded Corners 22">
            <a:extLst>
              <a:ext uri="{FF2B5EF4-FFF2-40B4-BE49-F238E27FC236}">
                <a16:creationId xmlns:a16="http://schemas.microsoft.com/office/drawing/2014/main" id="{00875261-72D7-46DD-A9B0-B6CBF6FB7C3A}"/>
              </a:ext>
            </a:extLst>
          </p:cNvPr>
          <p:cNvSpPr/>
          <p:nvPr/>
        </p:nvSpPr>
        <p:spPr>
          <a:xfrm>
            <a:off x="6607531" y="3633401"/>
            <a:ext cx="2600325" cy="976694"/>
          </a:xfrm>
          <a:prstGeom prst="roundRect">
            <a:avLst>
              <a:gd name="adj" fmla="val 14041"/>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tIns="0" rIns="0" bIns="0" rtlCol="0" anchor="ctr" anchorCtr="1"/>
          <a:lstStyle/>
          <a:p>
            <a:pPr>
              <a:spcBef>
                <a:spcPts val="400"/>
              </a:spcBef>
            </a:pPr>
            <a:r>
              <a:rPr lang="en-US" sz="3000" dirty="0">
                <a:solidFill>
                  <a:schemeClr val="bg1"/>
                </a:solidFill>
                <a:latin typeface="+mj-lt"/>
              </a:rPr>
              <a:t>40+</a:t>
            </a:r>
          </a:p>
          <a:p>
            <a:pPr>
              <a:spcBef>
                <a:spcPts val="400"/>
              </a:spcBef>
            </a:pPr>
            <a:r>
              <a:rPr lang="en-US" sz="1400" dirty="0">
                <a:solidFill>
                  <a:schemeClr val="bg1"/>
                </a:solidFill>
              </a:rPr>
              <a:t>Nation Presence  </a:t>
            </a:r>
          </a:p>
        </p:txBody>
      </p:sp>
      <p:sp>
        <p:nvSpPr>
          <p:cNvPr id="13" name="Freeform 5">
            <a:extLst>
              <a:ext uri="{FF2B5EF4-FFF2-40B4-BE49-F238E27FC236}">
                <a16:creationId xmlns:a16="http://schemas.microsoft.com/office/drawing/2014/main" id="{F874BC51-E369-434E-B8C3-9E1C3FC949A8}"/>
              </a:ext>
            </a:extLst>
          </p:cNvPr>
          <p:cNvSpPr>
            <a:spLocks noEditPoints="1"/>
          </p:cNvSpPr>
          <p:nvPr/>
        </p:nvSpPr>
        <p:spPr bwMode="auto">
          <a:xfrm>
            <a:off x="999547" y="2449871"/>
            <a:ext cx="532073" cy="363823"/>
          </a:xfrm>
          <a:custGeom>
            <a:avLst/>
            <a:gdLst>
              <a:gd name="T0" fmla="*/ 1304 w 1605"/>
              <a:gd name="T1" fmla="*/ 8 h 1092"/>
              <a:gd name="T2" fmla="*/ 1156 w 1605"/>
              <a:gd name="T3" fmla="*/ 123 h 1092"/>
              <a:gd name="T4" fmla="*/ 1449 w 1605"/>
              <a:gd name="T5" fmla="*/ 461 h 1092"/>
              <a:gd name="T6" fmla="*/ 1598 w 1605"/>
              <a:gd name="T7" fmla="*/ 345 h 1092"/>
              <a:gd name="T8" fmla="*/ 1491 w 1605"/>
              <a:gd name="T9" fmla="*/ 356 h 1092"/>
              <a:gd name="T10" fmla="*/ 1438 w 1605"/>
              <a:gd name="T11" fmla="*/ 300 h 1092"/>
              <a:gd name="T12" fmla="*/ 1491 w 1605"/>
              <a:gd name="T13" fmla="*/ 356 h 1092"/>
              <a:gd name="T14" fmla="*/ 280 w 1605"/>
              <a:gd name="T15" fmla="*/ 53 h 1092"/>
              <a:gd name="T16" fmla="*/ 9 w 1605"/>
              <a:gd name="T17" fmla="*/ 432 h 1092"/>
              <a:gd name="T18" fmla="*/ 168 w 1605"/>
              <a:gd name="T19" fmla="*/ 533 h 1092"/>
              <a:gd name="T20" fmla="*/ 440 w 1605"/>
              <a:gd name="T21" fmla="*/ 155 h 1092"/>
              <a:gd name="T22" fmla="*/ 176 w 1605"/>
              <a:gd name="T23" fmla="*/ 419 h 1092"/>
              <a:gd name="T24" fmla="*/ 115 w 1605"/>
              <a:gd name="T25" fmla="*/ 371 h 1092"/>
              <a:gd name="T26" fmla="*/ 176 w 1605"/>
              <a:gd name="T27" fmla="*/ 419 h 1092"/>
              <a:gd name="T28" fmla="*/ 896 w 1605"/>
              <a:gd name="T29" fmla="*/ 526 h 1092"/>
              <a:gd name="T30" fmla="*/ 640 w 1605"/>
              <a:gd name="T31" fmla="*/ 665 h 1092"/>
              <a:gd name="T32" fmla="*/ 459 w 1605"/>
              <a:gd name="T33" fmla="*/ 562 h 1092"/>
              <a:gd name="T34" fmla="*/ 695 w 1605"/>
              <a:gd name="T35" fmla="*/ 232 h 1092"/>
              <a:gd name="T36" fmla="*/ 498 w 1605"/>
              <a:gd name="T37" fmla="*/ 257 h 1092"/>
              <a:gd name="T38" fmla="*/ 265 w 1605"/>
              <a:gd name="T39" fmla="*/ 609 h 1092"/>
              <a:gd name="T40" fmla="*/ 318 w 1605"/>
              <a:gd name="T41" fmla="*/ 791 h 1092"/>
              <a:gd name="T42" fmla="*/ 724 w 1605"/>
              <a:gd name="T43" fmla="*/ 1092 h 1092"/>
              <a:gd name="T44" fmla="*/ 783 w 1605"/>
              <a:gd name="T45" fmla="*/ 1055 h 1092"/>
              <a:gd name="T46" fmla="*/ 840 w 1605"/>
              <a:gd name="T47" fmla="*/ 1025 h 1092"/>
              <a:gd name="T48" fmla="*/ 916 w 1605"/>
              <a:gd name="T49" fmla="*/ 1023 h 1092"/>
              <a:gd name="T50" fmla="*/ 932 w 1605"/>
              <a:gd name="T51" fmla="*/ 919 h 1092"/>
              <a:gd name="T52" fmla="*/ 1014 w 1605"/>
              <a:gd name="T53" fmla="*/ 971 h 1092"/>
              <a:gd name="T54" fmla="*/ 1071 w 1605"/>
              <a:gd name="T55" fmla="*/ 938 h 1092"/>
              <a:gd name="T56" fmla="*/ 1099 w 1605"/>
              <a:gd name="T57" fmla="*/ 881 h 1092"/>
              <a:gd name="T58" fmla="*/ 1180 w 1605"/>
              <a:gd name="T59" fmla="*/ 874 h 1092"/>
              <a:gd name="T60" fmla="*/ 1198 w 1605"/>
              <a:gd name="T61" fmla="*/ 761 h 1092"/>
              <a:gd name="T62" fmla="*/ 1090 w 1605"/>
              <a:gd name="T63" fmla="*/ 219 h 1092"/>
              <a:gd name="T64" fmla="*/ 919 w 1605"/>
              <a:gd name="T65" fmla="*/ 182 h 1092"/>
              <a:gd name="T66" fmla="*/ 832 w 1605"/>
              <a:gd name="T67" fmla="*/ 227 h 1092"/>
              <a:gd name="T68" fmla="*/ 534 w 1605"/>
              <a:gd name="T69" fmla="*/ 516 h 1092"/>
              <a:gd name="T70" fmla="*/ 618 w 1605"/>
              <a:gd name="T71" fmla="*/ 574 h 1092"/>
              <a:gd name="T72" fmla="*/ 891 w 1605"/>
              <a:gd name="T73" fmla="*/ 410 h 1092"/>
              <a:gd name="T74" fmla="*/ 1344 w 1605"/>
              <a:gd name="T75" fmla="*/ 579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05" h="1092">
                <a:moveTo>
                  <a:pt x="1599" y="320"/>
                </a:moveTo>
                <a:lnTo>
                  <a:pt x="1304" y="8"/>
                </a:lnTo>
                <a:cubicBezTo>
                  <a:pt x="1298" y="1"/>
                  <a:pt x="1286" y="0"/>
                  <a:pt x="1279" y="7"/>
                </a:cubicBezTo>
                <a:lnTo>
                  <a:pt x="1156" y="123"/>
                </a:lnTo>
                <a:cubicBezTo>
                  <a:pt x="1149" y="130"/>
                  <a:pt x="1148" y="141"/>
                  <a:pt x="1155" y="148"/>
                </a:cubicBezTo>
                <a:lnTo>
                  <a:pt x="1449" y="461"/>
                </a:lnTo>
                <a:cubicBezTo>
                  <a:pt x="1456" y="468"/>
                  <a:pt x="1467" y="468"/>
                  <a:pt x="1474" y="461"/>
                </a:cubicBezTo>
                <a:lnTo>
                  <a:pt x="1598" y="345"/>
                </a:lnTo>
                <a:cubicBezTo>
                  <a:pt x="1605" y="338"/>
                  <a:pt x="1605" y="327"/>
                  <a:pt x="1599" y="320"/>
                </a:cubicBezTo>
                <a:close/>
                <a:moveTo>
                  <a:pt x="1491" y="356"/>
                </a:moveTo>
                <a:cubicBezTo>
                  <a:pt x="1476" y="370"/>
                  <a:pt x="1451" y="369"/>
                  <a:pt x="1437" y="354"/>
                </a:cubicBezTo>
                <a:cubicBezTo>
                  <a:pt x="1422" y="338"/>
                  <a:pt x="1423" y="314"/>
                  <a:pt x="1438" y="300"/>
                </a:cubicBezTo>
                <a:cubicBezTo>
                  <a:pt x="1454" y="285"/>
                  <a:pt x="1478" y="286"/>
                  <a:pt x="1493" y="301"/>
                </a:cubicBezTo>
                <a:cubicBezTo>
                  <a:pt x="1507" y="317"/>
                  <a:pt x="1506" y="341"/>
                  <a:pt x="1491" y="356"/>
                </a:cubicBezTo>
                <a:close/>
                <a:moveTo>
                  <a:pt x="305" y="50"/>
                </a:moveTo>
                <a:cubicBezTo>
                  <a:pt x="297" y="44"/>
                  <a:pt x="286" y="46"/>
                  <a:pt x="280" y="53"/>
                </a:cubicBezTo>
                <a:lnTo>
                  <a:pt x="6" y="407"/>
                </a:lnTo>
                <a:cubicBezTo>
                  <a:pt x="0" y="415"/>
                  <a:pt x="1" y="426"/>
                  <a:pt x="9" y="432"/>
                </a:cubicBezTo>
                <a:lnTo>
                  <a:pt x="144" y="536"/>
                </a:lnTo>
                <a:cubicBezTo>
                  <a:pt x="151" y="542"/>
                  <a:pt x="162" y="541"/>
                  <a:pt x="168" y="533"/>
                </a:cubicBezTo>
                <a:lnTo>
                  <a:pt x="443" y="180"/>
                </a:lnTo>
                <a:cubicBezTo>
                  <a:pt x="449" y="172"/>
                  <a:pt x="448" y="161"/>
                  <a:pt x="440" y="155"/>
                </a:cubicBezTo>
                <a:lnTo>
                  <a:pt x="305" y="50"/>
                </a:lnTo>
                <a:close/>
                <a:moveTo>
                  <a:pt x="176" y="419"/>
                </a:moveTo>
                <a:cubicBezTo>
                  <a:pt x="163" y="436"/>
                  <a:pt x="139" y="439"/>
                  <a:pt x="122" y="425"/>
                </a:cubicBezTo>
                <a:cubicBezTo>
                  <a:pt x="105" y="412"/>
                  <a:pt x="102" y="388"/>
                  <a:pt x="115" y="371"/>
                </a:cubicBezTo>
                <a:cubicBezTo>
                  <a:pt x="128" y="354"/>
                  <a:pt x="152" y="351"/>
                  <a:pt x="169" y="365"/>
                </a:cubicBezTo>
                <a:cubicBezTo>
                  <a:pt x="186" y="378"/>
                  <a:pt x="189" y="402"/>
                  <a:pt x="176" y="419"/>
                </a:cubicBezTo>
                <a:close/>
                <a:moveTo>
                  <a:pt x="1198" y="761"/>
                </a:moveTo>
                <a:lnTo>
                  <a:pt x="896" y="526"/>
                </a:lnTo>
                <a:lnTo>
                  <a:pt x="841" y="576"/>
                </a:lnTo>
                <a:cubicBezTo>
                  <a:pt x="763" y="646"/>
                  <a:pt x="693" y="665"/>
                  <a:pt x="640" y="665"/>
                </a:cubicBezTo>
                <a:cubicBezTo>
                  <a:pt x="627" y="665"/>
                  <a:pt x="614" y="663"/>
                  <a:pt x="603" y="661"/>
                </a:cubicBezTo>
                <a:cubicBezTo>
                  <a:pt x="531" y="649"/>
                  <a:pt x="481" y="602"/>
                  <a:pt x="459" y="562"/>
                </a:cubicBezTo>
                <a:cubicBezTo>
                  <a:pt x="432" y="519"/>
                  <a:pt x="440" y="464"/>
                  <a:pt x="478" y="429"/>
                </a:cubicBezTo>
                <a:lnTo>
                  <a:pt x="695" y="232"/>
                </a:lnTo>
                <a:cubicBezTo>
                  <a:pt x="670" y="212"/>
                  <a:pt x="640" y="203"/>
                  <a:pt x="610" y="203"/>
                </a:cubicBezTo>
                <a:cubicBezTo>
                  <a:pt x="567" y="203"/>
                  <a:pt x="526" y="221"/>
                  <a:pt x="498" y="257"/>
                </a:cubicBezTo>
                <a:lnTo>
                  <a:pt x="286" y="531"/>
                </a:lnTo>
                <a:cubicBezTo>
                  <a:pt x="269" y="553"/>
                  <a:pt x="261" y="581"/>
                  <a:pt x="265" y="609"/>
                </a:cubicBezTo>
                <a:lnTo>
                  <a:pt x="278" y="720"/>
                </a:lnTo>
                <a:cubicBezTo>
                  <a:pt x="282" y="748"/>
                  <a:pt x="296" y="773"/>
                  <a:pt x="318" y="791"/>
                </a:cubicBezTo>
                <a:lnTo>
                  <a:pt x="689" y="1080"/>
                </a:lnTo>
                <a:cubicBezTo>
                  <a:pt x="700" y="1088"/>
                  <a:pt x="712" y="1092"/>
                  <a:pt x="724" y="1092"/>
                </a:cubicBezTo>
                <a:cubicBezTo>
                  <a:pt x="740" y="1092"/>
                  <a:pt x="755" y="1086"/>
                  <a:pt x="766" y="1073"/>
                </a:cubicBezTo>
                <a:lnTo>
                  <a:pt x="783" y="1055"/>
                </a:lnTo>
                <a:cubicBezTo>
                  <a:pt x="805" y="1031"/>
                  <a:pt x="802" y="994"/>
                  <a:pt x="777" y="973"/>
                </a:cubicBezTo>
                <a:lnTo>
                  <a:pt x="840" y="1025"/>
                </a:lnTo>
                <a:cubicBezTo>
                  <a:pt x="850" y="1034"/>
                  <a:pt x="863" y="1039"/>
                  <a:pt x="876" y="1039"/>
                </a:cubicBezTo>
                <a:cubicBezTo>
                  <a:pt x="891" y="1039"/>
                  <a:pt x="905" y="1033"/>
                  <a:pt x="916" y="1023"/>
                </a:cubicBezTo>
                <a:lnTo>
                  <a:pt x="935" y="1004"/>
                </a:lnTo>
                <a:cubicBezTo>
                  <a:pt x="959" y="981"/>
                  <a:pt x="958" y="941"/>
                  <a:pt x="932" y="919"/>
                </a:cubicBezTo>
                <a:lnTo>
                  <a:pt x="978" y="958"/>
                </a:lnTo>
                <a:cubicBezTo>
                  <a:pt x="989" y="967"/>
                  <a:pt x="1002" y="971"/>
                  <a:pt x="1014" y="971"/>
                </a:cubicBezTo>
                <a:cubicBezTo>
                  <a:pt x="1029" y="971"/>
                  <a:pt x="1043" y="965"/>
                  <a:pt x="1054" y="955"/>
                </a:cubicBezTo>
                <a:lnTo>
                  <a:pt x="1071" y="938"/>
                </a:lnTo>
                <a:cubicBezTo>
                  <a:pt x="1095" y="915"/>
                  <a:pt x="1094" y="876"/>
                  <a:pt x="1069" y="854"/>
                </a:cubicBezTo>
                <a:lnTo>
                  <a:pt x="1099" y="881"/>
                </a:lnTo>
                <a:cubicBezTo>
                  <a:pt x="1110" y="890"/>
                  <a:pt x="1123" y="895"/>
                  <a:pt x="1136" y="895"/>
                </a:cubicBezTo>
                <a:cubicBezTo>
                  <a:pt x="1153" y="895"/>
                  <a:pt x="1169" y="888"/>
                  <a:pt x="1180" y="874"/>
                </a:cubicBezTo>
                <a:lnTo>
                  <a:pt x="1206" y="843"/>
                </a:lnTo>
                <a:cubicBezTo>
                  <a:pt x="1227" y="818"/>
                  <a:pt x="1223" y="781"/>
                  <a:pt x="1198" y="761"/>
                </a:cubicBezTo>
                <a:close/>
                <a:moveTo>
                  <a:pt x="1345" y="479"/>
                </a:moveTo>
                <a:lnTo>
                  <a:pt x="1090" y="219"/>
                </a:lnTo>
                <a:cubicBezTo>
                  <a:pt x="1079" y="208"/>
                  <a:pt x="1065" y="201"/>
                  <a:pt x="1049" y="199"/>
                </a:cubicBezTo>
                <a:lnTo>
                  <a:pt x="919" y="182"/>
                </a:lnTo>
                <a:cubicBezTo>
                  <a:pt x="898" y="179"/>
                  <a:pt x="878" y="185"/>
                  <a:pt x="862" y="199"/>
                </a:cubicBezTo>
                <a:lnTo>
                  <a:pt x="832" y="227"/>
                </a:lnTo>
                <a:lnTo>
                  <a:pt x="538" y="494"/>
                </a:lnTo>
                <a:cubicBezTo>
                  <a:pt x="535" y="497"/>
                  <a:pt x="527" y="506"/>
                  <a:pt x="534" y="516"/>
                </a:cubicBezTo>
                <a:lnTo>
                  <a:pt x="536" y="519"/>
                </a:lnTo>
                <a:cubicBezTo>
                  <a:pt x="547" y="540"/>
                  <a:pt x="576" y="567"/>
                  <a:pt x="618" y="574"/>
                </a:cubicBezTo>
                <a:cubicBezTo>
                  <a:pt x="669" y="583"/>
                  <a:pt x="725" y="561"/>
                  <a:pt x="782" y="511"/>
                </a:cubicBezTo>
                <a:lnTo>
                  <a:pt x="891" y="410"/>
                </a:lnTo>
                <a:lnTo>
                  <a:pt x="1237" y="680"/>
                </a:lnTo>
                <a:lnTo>
                  <a:pt x="1344" y="579"/>
                </a:lnTo>
                <a:cubicBezTo>
                  <a:pt x="1372" y="552"/>
                  <a:pt x="1373" y="507"/>
                  <a:pt x="1345" y="479"/>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9">
            <a:extLst>
              <a:ext uri="{FF2B5EF4-FFF2-40B4-BE49-F238E27FC236}">
                <a16:creationId xmlns:a16="http://schemas.microsoft.com/office/drawing/2014/main" id="{7A9F1D7F-B8A1-4E77-89CE-99F35ABF8FE7}"/>
              </a:ext>
            </a:extLst>
          </p:cNvPr>
          <p:cNvSpPr>
            <a:spLocks noEditPoints="1"/>
          </p:cNvSpPr>
          <p:nvPr/>
        </p:nvSpPr>
        <p:spPr bwMode="auto">
          <a:xfrm>
            <a:off x="3804361" y="2346820"/>
            <a:ext cx="512202" cy="466874"/>
          </a:xfrm>
          <a:custGeom>
            <a:avLst/>
            <a:gdLst>
              <a:gd name="T0" fmla="*/ 1106 w 1487"/>
              <a:gd name="T1" fmla="*/ 743 h 1326"/>
              <a:gd name="T2" fmla="*/ 856 w 1487"/>
              <a:gd name="T3" fmla="*/ 847 h 1326"/>
              <a:gd name="T4" fmla="*/ 607 w 1487"/>
              <a:gd name="T5" fmla="*/ 743 h 1326"/>
              <a:gd name="T6" fmla="*/ 607 w 1487"/>
              <a:gd name="T7" fmla="*/ 245 h 1326"/>
              <a:gd name="T8" fmla="*/ 856 w 1487"/>
              <a:gd name="T9" fmla="*/ 141 h 1326"/>
              <a:gd name="T10" fmla="*/ 887 w 1487"/>
              <a:gd name="T11" fmla="*/ 143 h 1326"/>
              <a:gd name="T12" fmla="*/ 887 w 1487"/>
              <a:gd name="T13" fmla="*/ 2 h 1326"/>
              <a:gd name="T14" fmla="*/ 856 w 1487"/>
              <a:gd name="T15" fmla="*/ 0 h 1326"/>
              <a:gd name="T16" fmla="*/ 507 w 1487"/>
              <a:gd name="T17" fmla="*/ 145 h 1326"/>
              <a:gd name="T18" fmla="*/ 445 w 1487"/>
              <a:gd name="T19" fmla="*/ 768 h 1326"/>
              <a:gd name="T20" fmla="*/ 348 w 1487"/>
              <a:gd name="T21" fmla="*/ 865 h 1326"/>
              <a:gd name="T22" fmla="*/ 325 w 1487"/>
              <a:gd name="T23" fmla="*/ 842 h 1326"/>
              <a:gd name="T24" fmla="*/ 300 w 1487"/>
              <a:gd name="T25" fmla="*/ 842 h 1326"/>
              <a:gd name="T26" fmla="*/ 13 w 1487"/>
              <a:gd name="T27" fmla="*/ 1129 h 1326"/>
              <a:gd name="T28" fmla="*/ 13 w 1487"/>
              <a:gd name="T29" fmla="*/ 1179 h 1326"/>
              <a:gd name="T30" fmla="*/ 146 w 1487"/>
              <a:gd name="T31" fmla="*/ 1312 h 1326"/>
              <a:gd name="T32" fmla="*/ 196 w 1487"/>
              <a:gd name="T33" fmla="*/ 1312 h 1326"/>
              <a:gd name="T34" fmla="*/ 483 w 1487"/>
              <a:gd name="T35" fmla="*/ 1025 h 1326"/>
              <a:gd name="T36" fmla="*/ 483 w 1487"/>
              <a:gd name="T37" fmla="*/ 1000 h 1326"/>
              <a:gd name="T38" fmla="*/ 460 w 1487"/>
              <a:gd name="T39" fmla="*/ 977 h 1326"/>
              <a:gd name="T40" fmla="*/ 554 w 1487"/>
              <a:gd name="T41" fmla="*/ 884 h 1326"/>
              <a:gd name="T42" fmla="*/ 856 w 1487"/>
              <a:gd name="T43" fmla="*/ 988 h 1326"/>
              <a:gd name="T44" fmla="*/ 1205 w 1487"/>
              <a:gd name="T45" fmla="*/ 843 h 1326"/>
              <a:gd name="T46" fmla="*/ 1298 w 1487"/>
              <a:gd name="T47" fmla="*/ 713 h 1326"/>
              <a:gd name="T48" fmla="*/ 1132 w 1487"/>
              <a:gd name="T49" fmla="*/ 713 h 1326"/>
              <a:gd name="T50" fmla="*/ 1106 w 1487"/>
              <a:gd name="T51" fmla="*/ 743 h 1326"/>
              <a:gd name="T52" fmla="*/ 711 w 1487"/>
              <a:gd name="T53" fmla="*/ 345 h 1326"/>
              <a:gd name="T54" fmla="*/ 676 w 1487"/>
              <a:gd name="T55" fmla="*/ 380 h 1326"/>
              <a:gd name="T56" fmla="*/ 676 w 1487"/>
              <a:gd name="T57" fmla="*/ 625 h 1326"/>
              <a:gd name="T58" fmla="*/ 887 w 1487"/>
              <a:gd name="T59" fmla="*/ 625 h 1326"/>
              <a:gd name="T60" fmla="*/ 887 w 1487"/>
              <a:gd name="T61" fmla="*/ 380 h 1326"/>
              <a:gd name="T62" fmla="*/ 852 w 1487"/>
              <a:gd name="T63" fmla="*/ 345 h 1326"/>
              <a:gd name="T64" fmla="*/ 711 w 1487"/>
              <a:gd name="T65" fmla="*/ 345 h 1326"/>
              <a:gd name="T66" fmla="*/ 1452 w 1487"/>
              <a:gd name="T67" fmla="*/ 239 h 1326"/>
              <a:gd name="T68" fmla="*/ 1311 w 1487"/>
              <a:gd name="T69" fmla="*/ 239 h 1326"/>
              <a:gd name="T70" fmla="*/ 1275 w 1487"/>
              <a:gd name="T71" fmla="*/ 274 h 1326"/>
              <a:gd name="T72" fmla="*/ 1275 w 1487"/>
              <a:gd name="T73" fmla="*/ 625 h 1326"/>
              <a:gd name="T74" fmla="*/ 1487 w 1487"/>
              <a:gd name="T75" fmla="*/ 625 h 1326"/>
              <a:gd name="T76" fmla="*/ 1487 w 1487"/>
              <a:gd name="T77" fmla="*/ 274 h 1326"/>
              <a:gd name="T78" fmla="*/ 1452 w 1487"/>
              <a:gd name="T79" fmla="*/ 239 h 1326"/>
              <a:gd name="T80" fmla="*/ 1152 w 1487"/>
              <a:gd name="T81" fmla="*/ 63 h 1326"/>
              <a:gd name="T82" fmla="*/ 1011 w 1487"/>
              <a:gd name="T83" fmla="*/ 63 h 1326"/>
              <a:gd name="T84" fmla="*/ 975 w 1487"/>
              <a:gd name="T85" fmla="*/ 98 h 1326"/>
              <a:gd name="T86" fmla="*/ 975 w 1487"/>
              <a:gd name="T87" fmla="*/ 625 h 1326"/>
              <a:gd name="T88" fmla="*/ 1187 w 1487"/>
              <a:gd name="T89" fmla="*/ 625 h 1326"/>
              <a:gd name="T90" fmla="*/ 1187 w 1487"/>
              <a:gd name="T91" fmla="*/ 98 h 1326"/>
              <a:gd name="T92" fmla="*/ 1152 w 1487"/>
              <a:gd name="T93" fmla="*/ 63 h 1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87" h="1326">
                <a:moveTo>
                  <a:pt x="1106" y="743"/>
                </a:moveTo>
                <a:cubicBezTo>
                  <a:pt x="1039" y="810"/>
                  <a:pt x="950" y="847"/>
                  <a:pt x="856" y="847"/>
                </a:cubicBezTo>
                <a:cubicBezTo>
                  <a:pt x="762" y="847"/>
                  <a:pt x="673" y="810"/>
                  <a:pt x="607" y="743"/>
                </a:cubicBezTo>
                <a:cubicBezTo>
                  <a:pt x="469" y="606"/>
                  <a:pt x="469" y="382"/>
                  <a:pt x="607" y="245"/>
                </a:cubicBezTo>
                <a:cubicBezTo>
                  <a:pt x="673" y="178"/>
                  <a:pt x="762" y="141"/>
                  <a:pt x="856" y="141"/>
                </a:cubicBezTo>
                <a:cubicBezTo>
                  <a:pt x="867" y="141"/>
                  <a:pt x="877" y="142"/>
                  <a:pt x="887" y="143"/>
                </a:cubicBezTo>
                <a:lnTo>
                  <a:pt x="887" y="2"/>
                </a:lnTo>
                <a:cubicBezTo>
                  <a:pt x="877" y="1"/>
                  <a:pt x="867" y="0"/>
                  <a:pt x="856" y="0"/>
                </a:cubicBezTo>
                <a:cubicBezTo>
                  <a:pt x="730" y="0"/>
                  <a:pt x="603" y="48"/>
                  <a:pt x="507" y="145"/>
                </a:cubicBezTo>
                <a:cubicBezTo>
                  <a:pt x="338" y="314"/>
                  <a:pt x="317" y="576"/>
                  <a:pt x="445" y="768"/>
                </a:cubicBezTo>
                <a:lnTo>
                  <a:pt x="348" y="865"/>
                </a:lnTo>
                <a:lnTo>
                  <a:pt x="325" y="842"/>
                </a:lnTo>
                <a:cubicBezTo>
                  <a:pt x="318" y="835"/>
                  <a:pt x="307" y="835"/>
                  <a:pt x="300" y="842"/>
                </a:cubicBezTo>
                <a:lnTo>
                  <a:pt x="13" y="1129"/>
                </a:lnTo>
                <a:cubicBezTo>
                  <a:pt x="0" y="1143"/>
                  <a:pt x="0" y="1165"/>
                  <a:pt x="13" y="1179"/>
                </a:cubicBezTo>
                <a:lnTo>
                  <a:pt x="146" y="1312"/>
                </a:lnTo>
                <a:cubicBezTo>
                  <a:pt x="160" y="1326"/>
                  <a:pt x="183" y="1326"/>
                  <a:pt x="196" y="1312"/>
                </a:cubicBezTo>
                <a:lnTo>
                  <a:pt x="483" y="1025"/>
                </a:lnTo>
                <a:cubicBezTo>
                  <a:pt x="490" y="1018"/>
                  <a:pt x="490" y="1007"/>
                  <a:pt x="483" y="1000"/>
                </a:cubicBezTo>
                <a:lnTo>
                  <a:pt x="460" y="977"/>
                </a:lnTo>
                <a:lnTo>
                  <a:pt x="554" y="884"/>
                </a:lnTo>
                <a:cubicBezTo>
                  <a:pt x="643" y="953"/>
                  <a:pt x="749" y="988"/>
                  <a:pt x="856" y="988"/>
                </a:cubicBezTo>
                <a:cubicBezTo>
                  <a:pt x="983" y="988"/>
                  <a:pt x="1109" y="940"/>
                  <a:pt x="1205" y="843"/>
                </a:cubicBezTo>
                <a:cubicBezTo>
                  <a:pt x="1244" y="804"/>
                  <a:pt x="1275" y="760"/>
                  <a:pt x="1298" y="713"/>
                </a:cubicBezTo>
                <a:lnTo>
                  <a:pt x="1132" y="713"/>
                </a:lnTo>
                <a:cubicBezTo>
                  <a:pt x="1124" y="724"/>
                  <a:pt x="1115" y="734"/>
                  <a:pt x="1106" y="743"/>
                </a:cubicBezTo>
                <a:close/>
                <a:moveTo>
                  <a:pt x="711" y="345"/>
                </a:moveTo>
                <a:cubicBezTo>
                  <a:pt x="691" y="345"/>
                  <a:pt x="676" y="361"/>
                  <a:pt x="676" y="380"/>
                </a:cubicBezTo>
                <a:lnTo>
                  <a:pt x="676" y="625"/>
                </a:lnTo>
                <a:lnTo>
                  <a:pt x="887" y="625"/>
                </a:lnTo>
                <a:lnTo>
                  <a:pt x="887" y="380"/>
                </a:lnTo>
                <a:cubicBezTo>
                  <a:pt x="887" y="361"/>
                  <a:pt x="871" y="345"/>
                  <a:pt x="852" y="345"/>
                </a:cubicBezTo>
                <a:lnTo>
                  <a:pt x="711" y="345"/>
                </a:lnTo>
                <a:close/>
                <a:moveTo>
                  <a:pt x="1452" y="239"/>
                </a:moveTo>
                <a:lnTo>
                  <a:pt x="1311" y="239"/>
                </a:lnTo>
                <a:cubicBezTo>
                  <a:pt x="1291" y="239"/>
                  <a:pt x="1275" y="255"/>
                  <a:pt x="1275" y="274"/>
                </a:cubicBezTo>
                <a:lnTo>
                  <a:pt x="1275" y="625"/>
                </a:lnTo>
                <a:lnTo>
                  <a:pt x="1487" y="625"/>
                </a:lnTo>
                <a:lnTo>
                  <a:pt x="1487" y="274"/>
                </a:lnTo>
                <a:cubicBezTo>
                  <a:pt x="1487" y="255"/>
                  <a:pt x="1471" y="239"/>
                  <a:pt x="1452" y="239"/>
                </a:cubicBezTo>
                <a:close/>
                <a:moveTo>
                  <a:pt x="1152" y="63"/>
                </a:moveTo>
                <a:lnTo>
                  <a:pt x="1011" y="63"/>
                </a:lnTo>
                <a:cubicBezTo>
                  <a:pt x="991" y="63"/>
                  <a:pt x="975" y="79"/>
                  <a:pt x="975" y="98"/>
                </a:cubicBezTo>
                <a:lnTo>
                  <a:pt x="975" y="625"/>
                </a:lnTo>
                <a:lnTo>
                  <a:pt x="1187" y="625"/>
                </a:lnTo>
                <a:lnTo>
                  <a:pt x="1187" y="98"/>
                </a:lnTo>
                <a:cubicBezTo>
                  <a:pt x="1187" y="79"/>
                  <a:pt x="1171" y="63"/>
                  <a:pt x="1152" y="63"/>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3">
            <a:extLst>
              <a:ext uri="{FF2B5EF4-FFF2-40B4-BE49-F238E27FC236}">
                <a16:creationId xmlns:a16="http://schemas.microsoft.com/office/drawing/2014/main" id="{80E95075-3386-4D75-B926-57E7DEF9E8FD}"/>
              </a:ext>
            </a:extLst>
          </p:cNvPr>
          <p:cNvSpPr>
            <a:spLocks noEditPoints="1"/>
          </p:cNvSpPr>
          <p:nvPr/>
        </p:nvSpPr>
        <p:spPr bwMode="auto">
          <a:xfrm>
            <a:off x="1088763" y="3877132"/>
            <a:ext cx="349511" cy="411190"/>
          </a:xfrm>
          <a:custGeom>
            <a:avLst/>
            <a:gdLst>
              <a:gd name="T0" fmla="*/ 576 w 1170"/>
              <a:gd name="T1" fmla="*/ 779 h 1376"/>
              <a:gd name="T2" fmla="*/ 576 w 1170"/>
              <a:gd name="T3" fmla="*/ 373 h 1376"/>
              <a:gd name="T4" fmla="*/ 715 w 1170"/>
              <a:gd name="T5" fmla="*/ 263 h 1376"/>
              <a:gd name="T6" fmla="*/ 239 w 1170"/>
              <a:gd name="T7" fmla="*/ 576 h 1376"/>
              <a:gd name="T8" fmla="*/ 914 w 1170"/>
              <a:gd name="T9" fmla="*/ 576 h 1376"/>
              <a:gd name="T10" fmla="*/ 772 w 1170"/>
              <a:gd name="T11" fmla="*/ 556 h 1376"/>
              <a:gd name="T12" fmla="*/ 1141 w 1170"/>
              <a:gd name="T13" fmla="*/ 187 h 1376"/>
              <a:gd name="T14" fmla="*/ 1021 w 1170"/>
              <a:gd name="T15" fmla="*/ 130 h 1376"/>
              <a:gd name="T16" fmla="*/ 952 w 1170"/>
              <a:gd name="T17" fmla="*/ 8 h 1376"/>
              <a:gd name="T18" fmla="*/ 805 w 1170"/>
              <a:gd name="T19" fmla="*/ 141 h 1376"/>
              <a:gd name="T20" fmla="*/ 830 w 1170"/>
              <a:gd name="T21" fmla="*/ 260 h 1376"/>
              <a:gd name="T22" fmla="*/ 576 w 1170"/>
              <a:gd name="T23" fmla="*/ 463 h 1376"/>
              <a:gd name="T24" fmla="*/ 576 w 1170"/>
              <a:gd name="T25" fmla="*/ 689 h 1376"/>
              <a:gd name="T26" fmla="*/ 681 w 1170"/>
              <a:gd name="T27" fmla="*/ 534 h 1376"/>
              <a:gd name="T28" fmla="*/ 994 w 1170"/>
              <a:gd name="T29" fmla="*/ 373 h 1376"/>
              <a:gd name="T30" fmla="*/ 1030 w 1170"/>
              <a:gd name="T31" fmla="*/ 365 h 1376"/>
              <a:gd name="T32" fmla="*/ 1141 w 1170"/>
              <a:gd name="T33" fmla="*/ 187 h 1376"/>
              <a:gd name="T34" fmla="*/ 1153 w 1170"/>
              <a:gd name="T35" fmla="*/ 576 h 1376"/>
              <a:gd name="T36" fmla="*/ 1092 w 1170"/>
              <a:gd name="T37" fmla="*/ 428 h 1376"/>
              <a:gd name="T38" fmla="*/ 996 w 1170"/>
              <a:gd name="T39" fmla="*/ 462 h 1376"/>
              <a:gd name="T40" fmla="*/ 576 w 1170"/>
              <a:gd name="T41" fmla="*/ 1011 h 1376"/>
              <a:gd name="T42" fmla="*/ 576 w 1170"/>
              <a:gd name="T43" fmla="*/ 141 h 1376"/>
              <a:gd name="T44" fmla="*/ 743 w 1170"/>
              <a:gd name="T45" fmla="*/ 78 h 1376"/>
              <a:gd name="T46" fmla="*/ 576 w 1170"/>
              <a:gd name="T47" fmla="*/ 0 h 1376"/>
              <a:gd name="T48" fmla="*/ 251 w 1170"/>
              <a:gd name="T49" fmla="*/ 1052 h 1376"/>
              <a:gd name="T50" fmla="*/ 187 w 1170"/>
              <a:gd name="T51" fmla="*/ 1373 h 1376"/>
              <a:gd name="T52" fmla="*/ 255 w 1170"/>
              <a:gd name="T53" fmla="*/ 1342 h 1376"/>
              <a:gd name="T54" fmla="*/ 541 w 1170"/>
              <a:gd name="T55" fmla="*/ 1151 h 1376"/>
              <a:gd name="T56" fmla="*/ 594 w 1170"/>
              <a:gd name="T57" fmla="*/ 1376 h 1376"/>
              <a:gd name="T58" fmla="*/ 647 w 1170"/>
              <a:gd name="T59" fmla="*/ 1148 h 1376"/>
              <a:gd name="T60" fmla="*/ 932 w 1170"/>
              <a:gd name="T61" fmla="*/ 1342 h 1376"/>
              <a:gd name="T62" fmla="*/ 1001 w 1170"/>
              <a:gd name="T63" fmla="*/ 1373 h 1376"/>
              <a:gd name="T64" fmla="*/ 929 w 1170"/>
              <a:gd name="T65" fmla="*/ 1031 h 1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70" h="1376">
                <a:moveTo>
                  <a:pt x="773" y="576"/>
                </a:moveTo>
                <a:cubicBezTo>
                  <a:pt x="773" y="688"/>
                  <a:pt x="685" y="779"/>
                  <a:pt x="576" y="779"/>
                </a:cubicBezTo>
                <a:cubicBezTo>
                  <a:pt x="468" y="779"/>
                  <a:pt x="380" y="688"/>
                  <a:pt x="380" y="576"/>
                </a:cubicBezTo>
                <a:cubicBezTo>
                  <a:pt x="380" y="464"/>
                  <a:pt x="468" y="373"/>
                  <a:pt x="576" y="373"/>
                </a:cubicBezTo>
                <a:cubicBezTo>
                  <a:pt x="585" y="373"/>
                  <a:pt x="594" y="374"/>
                  <a:pt x="603" y="375"/>
                </a:cubicBezTo>
                <a:lnTo>
                  <a:pt x="715" y="263"/>
                </a:lnTo>
                <a:cubicBezTo>
                  <a:pt x="673" y="243"/>
                  <a:pt x="626" y="232"/>
                  <a:pt x="576" y="232"/>
                </a:cubicBezTo>
                <a:cubicBezTo>
                  <a:pt x="390" y="232"/>
                  <a:pt x="239" y="387"/>
                  <a:pt x="239" y="576"/>
                </a:cubicBezTo>
                <a:cubicBezTo>
                  <a:pt x="239" y="766"/>
                  <a:pt x="390" y="920"/>
                  <a:pt x="576" y="920"/>
                </a:cubicBezTo>
                <a:cubicBezTo>
                  <a:pt x="762" y="920"/>
                  <a:pt x="914" y="766"/>
                  <a:pt x="914" y="576"/>
                </a:cubicBezTo>
                <a:cubicBezTo>
                  <a:pt x="914" y="528"/>
                  <a:pt x="904" y="482"/>
                  <a:pt x="886" y="441"/>
                </a:cubicBezTo>
                <a:lnTo>
                  <a:pt x="772" y="556"/>
                </a:lnTo>
                <a:cubicBezTo>
                  <a:pt x="772" y="562"/>
                  <a:pt x="773" y="569"/>
                  <a:pt x="773" y="576"/>
                </a:cubicBezTo>
                <a:close/>
                <a:moveTo>
                  <a:pt x="1141" y="187"/>
                </a:moveTo>
                <a:lnTo>
                  <a:pt x="1041" y="149"/>
                </a:lnTo>
                <a:cubicBezTo>
                  <a:pt x="1032" y="145"/>
                  <a:pt x="1025" y="138"/>
                  <a:pt x="1021" y="130"/>
                </a:cubicBezTo>
                <a:lnTo>
                  <a:pt x="983" y="29"/>
                </a:lnTo>
                <a:cubicBezTo>
                  <a:pt x="978" y="16"/>
                  <a:pt x="965" y="8"/>
                  <a:pt x="952" y="8"/>
                </a:cubicBezTo>
                <a:cubicBezTo>
                  <a:pt x="943" y="8"/>
                  <a:pt x="935" y="11"/>
                  <a:pt x="928" y="18"/>
                </a:cubicBezTo>
                <a:lnTo>
                  <a:pt x="805" y="141"/>
                </a:lnTo>
                <a:cubicBezTo>
                  <a:pt x="796" y="150"/>
                  <a:pt x="793" y="164"/>
                  <a:pt x="798" y="176"/>
                </a:cubicBezTo>
                <a:lnTo>
                  <a:pt x="830" y="260"/>
                </a:lnTo>
                <a:lnTo>
                  <a:pt x="619" y="471"/>
                </a:lnTo>
                <a:cubicBezTo>
                  <a:pt x="606" y="466"/>
                  <a:pt x="591" y="463"/>
                  <a:pt x="576" y="463"/>
                </a:cubicBezTo>
                <a:cubicBezTo>
                  <a:pt x="514" y="463"/>
                  <a:pt x="463" y="514"/>
                  <a:pt x="463" y="576"/>
                </a:cubicBezTo>
                <a:cubicBezTo>
                  <a:pt x="463" y="639"/>
                  <a:pt x="514" y="689"/>
                  <a:pt x="576" y="689"/>
                </a:cubicBezTo>
                <a:cubicBezTo>
                  <a:pt x="639" y="689"/>
                  <a:pt x="689" y="639"/>
                  <a:pt x="689" y="576"/>
                </a:cubicBezTo>
                <a:cubicBezTo>
                  <a:pt x="689" y="561"/>
                  <a:pt x="686" y="547"/>
                  <a:pt x="681" y="534"/>
                </a:cubicBezTo>
                <a:lnTo>
                  <a:pt x="884" y="331"/>
                </a:lnTo>
                <a:lnTo>
                  <a:pt x="994" y="373"/>
                </a:lnTo>
                <a:cubicBezTo>
                  <a:pt x="998" y="374"/>
                  <a:pt x="1002" y="375"/>
                  <a:pt x="1006" y="375"/>
                </a:cubicBezTo>
                <a:cubicBezTo>
                  <a:pt x="1015" y="375"/>
                  <a:pt x="1023" y="372"/>
                  <a:pt x="1030" y="365"/>
                </a:cubicBezTo>
                <a:lnTo>
                  <a:pt x="1153" y="242"/>
                </a:lnTo>
                <a:cubicBezTo>
                  <a:pt x="1170" y="225"/>
                  <a:pt x="1163" y="196"/>
                  <a:pt x="1141" y="187"/>
                </a:cubicBezTo>
                <a:close/>
                <a:moveTo>
                  <a:pt x="929" y="1031"/>
                </a:moveTo>
                <a:cubicBezTo>
                  <a:pt x="1065" y="925"/>
                  <a:pt x="1152" y="761"/>
                  <a:pt x="1153" y="576"/>
                </a:cubicBezTo>
                <a:cubicBezTo>
                  <a:pt x="1152" y="513"/>
                  <a:pt x="1142" y="453"/>
                  <a:pt x="1123" y="396"/>
                </a:cubicBezTo>
                <a:lnTo>
                  <a:pt x="1092" y="428"/>
                </a:lnTo>
                <a:cubicBezTo>
                  <a:pt x="1069" y="450"/>
                  <a:pt x="1038" y="463"/>
                  <a:pt x="1006" y="463"/>
                </a:cubicBezTo>
                <a:cubicBezTo>
                  <a:pt x="1002" y="463"/>
                  <a:pt x="999" y="462"/>
                  <a:pt x="996" y="462"/>
                </a:cubicBezTo>
                <a:cubicBezTo>
                  <a:pt x="1006" y="499"/>
                  <a:pt x="1011" y="537"/>
                  <a:pt x="1011" y="576"/>
                </a:cubicBezTo>
                <a:cubicBezTo>
                  <a:pt x="1011" y="816"/>
                  <a:pt x="816" y="1011"/>
                  <a:pt x="576" y="1011"/>
                </a:cubicBezTo>
                <a:cubicBezTo>
                  <a:pt x="336" y="1011"/>
                  <a:pt x="141" y="816"/>
                  <a:pt x="141" y="576"/>
                </a:cubicBezTo>
                <a:cubicBezTo>
                  <a:pt x="141" y="336"/>
                  <a:pt x="336" y="141"/>
                  <a:pt x="576" y="141"/>
                </a:cubicBezTo>
                <a:cubicBezTo>
                  <a:pt x="622" y="141"/>
                  <a:pt x="666" y="148"/>
                  <a:pt x="707" y="161"/>
                </a:cubicBezTo>
                <a:cubicBezTo>
                  <a:pt x="708" y="131"/>
                  <a:pt x="720" y="101"/>
                  <a:pt x="743" y="78"/>
                </a:cubicBezTo>
                <a:lnTo>
                  <a:pt x="782" y="39"/>
                </a:lnTo>
                <a:cubicBezTo>
                  <a:pt x="718" y="14"/>
                  <a:pt x="649" y="0"/>
                  <a:pt x="576" y="0"/>
                </a:cubicBezTo>
                <a:cubicBezTo>
                  <a:pt x="259" y="0"/>
                  <a:pt x="0" y="259"/>
                  <a:pt x="0" y="576"/>
                </a:cubicBezTo>
                <a:cubicBezTo>
                  <a:pt x="0" y="773"/>
                  <a:pt x="100" y="948"/>
                  <a:pt x="251" y="1052"/>
                </a:cubicBezTo>
                <a:lnTo>
                  <a:pt x="156" y="1304"/>
                </a:lnTo>
                <a:cubicBezTo>
                  <a:pt x="146" y="1332"/>
                  <a:pt x="160" y="1362"/>
                  <a:pt x="187" y="1373"/>
                </a:cubicBezTo>
                <a:cubicBezTo>
                  <a:pt x="193" y="1375"/>
                  <a:pt x="200" y="1376"/>
                  <a:pt x="206" y="1376"/>
                </a:cubicBezTo>
                <a:cubicBezTo>
                  <a:pt x="227" y="1376"/>
                  <a:pt x="247" y="1363"/>
                  <a:pt x="255" y="1342"/>
                </a:cubicBezTo>
                <a:lnTo>
                  <a:pt x="345" y="1104"/>
                </a:lnTo>
                <a:cubicBezTo>
                  <a:pt x="405" y="1130"/>
                  <a:pt x="472" y="1146"/>
                  <a:pt x="541" y="1151"/>
                </a:cubicBezTo>
                <a:lnTo>
                  <a:pt x="541" y="1323"/>
                </a:lnTo>
                <a:cubicBezTo>
                  <a:pt x="541" y="1352"/>
                  <a:pt x="565" y="1376"/>
                  <a:pt x="594" y="1376"/>
                </a:cubicBezTo>
                <a:cubicBezTo>
                  <a:pt x="623" y="1376"/>
                  <a:pt x="647" y="1352"/>
                  <a:pt x="647" y="1323"/>
                </a:cubicBezTo>
                <a:lnTo>
                  <a:pt x="647" y="1148"/>
                </a:lnTo>
                <a:cubicBezTo>
                  <a:pt x="715" y="1139"/>
                  <a:pt x="779" y="1119"/>
                  <a:pt x="838" y="1089"/>
                </a:cubicBezTo>
                <a:lnTo>
                  <a:pt x="932" y="1342"/>
                </a:lnTo>
                <a:cubicBezTo>
                  <a:pt x="940" y="1363"/>
                  <a:pt x="961" y="1376"/>
                  <a:pt x="982" y="1376"/>
                </a:cubicBezTo>
                <a:cubicBezTo>
                  <a:pt x="988" y="1376"/>
                  <a:pt x="994" y="1375"/>
                  <a:pt x="1001" y="1373"/>
                </a:cubicBezTo>
                <a:cubicBezTo>
                  <a:pt x="1028" y="1362"/>
                  <a:pt x="1042" y="1332"/>
                  <a:pt x="1032" y="1304"/>
                </a:cubicBezTo>
                <a:lnTo>
                  <a:pt x="929" y="103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0" name="Freeform 17">
            <a:extLst>
              <a:ext uri="{FF2B5EF4-FFF2-40B4-BE49-F238E27FC236}">
                <a16:creationId xmlns:a16="http://schemas.microsoft.com/office/drawing/2014/main" id="{220AE8DD-D53F-4E07-8B68-B60813AF0A85}"/>
              </a:ext>
            </a:extLst>
          </p:cNvPr>
          <p:cNvSpPr>
            <a:spLocks/>
          </p:cNvSpPr>
          <p:nvPr/>
        </p:nvSpPr>
        <p:spPr bwMode="auto">
          <a:xfrm>
            <a:off x="3974129" y="3838835"/>
            <a:ext cx="342434" cy="333116"/>
          </a:xfrm>
          <a:custGeom>
            <a:avLst/>
            <a:gdLst>
              <a:gd name="T0" fmla="*/ 1166 w 1277"/>
              <a:gd name="T1" fmla="*/ 23 h 1224"/>
              <a:gd name="T2" fmla="*/ 56 w 1277"/>
              <a:gd name="T3" fmla="*/ 507 h 1224"/>
              <a:gd name="T4" fmla="*/ 52 w 1277"/>
              <a:gd name="T5" fmla="*/ 634 h 1224"/>
              <a:gd name="T6" fmla="*/ 277 w 1277"/>
              <a:gd name="T7" fmla="*/ 750 h 1224"/>
              <a:gd name="T8" fmla="*/ 948 w 1277"/>
              <a:gd name="T9" fmla="*/ 284 h 1224"/>
              <a:gd name="T10" fmla="*/ 962 w 1277"/>
              <a:gd name="T11" fmla="*/ 291 h 1224"/>
              <a:gd name="T12" fmla="*/ 401 w 1277"/>
              <a:gd name="T13" fmla="*/ 827 h 1224"/>
              <a:gd name="T14" fmla="*/ 379 w 1277"/>
              <a:gd name="T15" fmla="*/ 879 h 1224"/>
              <a:gd name="T16" fmla="*/ 379 w 1277"/>
              <a:gd name="T17" fmla="*/ 1127 h 1224"/>
              <a:gd name="T18" fmla="*/ 510 w 1277"/>
              <a:gd name="T19" fmla="*/ 1164 h 1224"/>
              <a:gd name="T20" fmla="*/ 646 w 1277"/>
              <a:gd name="T21" fmla="*/ 941 h 1224"/>
              <a:gd name="T22" fmla="*/ 934 w 1277"/>
              <a:gd name="T23" fmla="*/ 1089 h 1224"/>
              <a:gd name="T24" fmla="*/ 1035 w 1277"/>
              <a:gd name="T25" fmla="*/ 1043 h 1224"/>
              <a:gd name="T26" fmla="*/ 1263 w 1277"/>
              <a:gd name="T27" fmla="*/ 104 h 1224"/>
              <a:gd name="T28" fmla="*/ 1166 w 1277"/>
              <a:gd name="T29" fmla="*/ 23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77" h="1224">
                <a:moveTo>
                  <a:pt x="1166" y="23"/>
                </a:moveTo>
                <a:lnTo>
                  <a:pt x="56" y="507"/>
                </a:lnTo>
                <a:cubicBezTo>
                  <a:pt x="2" y="531"/>
                  <a:pt x="0" y="607"/>
                  <a:pt x="52" y="634"/>
                </a:cubicBezTo>
                <a:lnTo>
                  <a:pt x="277" y="750"/>
                </a:lnTo>
                <a:lnTo>
                  <a:pt x="948" y="284"/>
                </a:lnTo>
                <a:cubicBezTo>
                  <a:pt x="955" y="279"/>
                  <a:pt x="962" y="285"/>
                  <a:pt x="962" y="291"/>
                </a:cubicBezTo>
                <a:lnTo>
                  <a:pt x="401" y="827"/>
                </a:lnTo>
                <a:cubicBezTo>
                  <a:pt x="387" y="841"/>
                  <a:pt x="379" y="859"/>
                  <a:pt x="379" y="879"/>
                </a:cubicBezTo>
                <a:lnTo>
                  <a:pt x="379" y="1127"/>
                </a:lnTo>
                <a:cubicBezTo>
                  <a:pt x="379" y="1198"/>
                  <a:pt x="473" y="1224"/>
                  <a:pt x="510" y="1164"/>
                </a:cubicBezTo>
                <a:lnTo>
                  <a:pt x="646" y="941"/>
                </a:lnTo>
                <a:lnTo>
                  <a:pt x="934" y="1089"/>
                </a:lnTo>
                <a:cubicBezTo>
                  <a:pt x="975" y="1110"/>
                  <a:pt x="1024" y="1088"/>
                  <a:pt x="1035" y="1043"/>
                </a:cubicBezTo>
                <a:lnTo>
                  <a:pt x="1263" y="104"/>
                </a:lnTo>
                <a:cubicBezTo>
                  <a:pt x="1277" y="48"/>
                  <a:pt x="1219" y="0"/>
                  <a:pt x="1166" y="2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4" name="Freeform 21">
            <a:extLst>
              <a:ext uri="{FF2B5EF4-FFF2-40B4-BE49-F238E27FC236}">
                <a16:creationId xmlns:a16="http://schemas.microsoft.com/office/drawing/2014/main" id="{EE7EA7F7-2D4C-45F7-BD83-2FCD5E9E6232}"/>
              </a:ext>
            </a:extLst>
          </p:cNvPr>
          <p:cNvSpPr>
            <a:spLocks noEditPoints="1"/>
          </p:cNvSpPr>
          <p:nvPr/>
        </p:nvSpPr>
        <p:spPr bwMode="auto">
          <a:xfrm>
            <a:off x="6905153" y="3829030"/>
            <a:ext cx="352726" cy="352726"/>
          </a:xfrm>
          <a:custGeom>
            <a:avLst/>
            <a:gdLst>
              <a:gd name="T0" fmla="*/ 380 w 1228"/>
              <a:gd name="T1" fmla="*/ 793 h 1221"/>
              <a:gd name="T2" fmla="*/ 363 w 1228"/>
              <a:gd name="T3" fmla="*/ 781 h 1221"/>
              <a:gd name="T4" fmla="*/ 276 w 1228"/>
              <a:gd name="T5" fmla="*/ 781 h 1221"/>
              <a:gd name="T6" fmla="*/ 0 w 1228"/>
              <a:gd name="T7" fmla="*/ 1057 h 1221"/>
              <a:gd name="T8" fmla="*/ 0 w 1228"/>
              <a:gd name="T9" fmla="*/ 1180 h 1221"/>
              <a:gd name="T10" fmla="*/ 41 w 1228"/>
              <a:gd name="T11" fmla="*/ 1221 h 1221"/>
              <a:gd name="T12" fmla="*/ 495 w 1228"/>
              <a:gd name="T13" fmla="*/ 1221 h 1221"/>
              <a:gd name="T14" fmla="*/ 512 w 1228"/>
              <a:gd name="T15" fmla="*/ 1198 h 1221"/>
              <a:gd name="T16" fmla="*/ 380 w 1228"/>
              <a:gd name="T17" fmla="*/ 793 h 1221"/>
              <a:gd name="T18" fmla="*/ 952 w 1228"/>
              <a:gd name="T19" fmla="*/ 781 h 1221"/>
              <a:gd name="T20" fmla="*/ 866 w 1228"/>
              <a:gd name="T21" fmla="*/ 781 h 1221"/>
              <a:gd name="T22" fmla="*/ 849 w 1228"/>
              <a:gd name="T23" fmla="*/ 793 h 1221"/>
              <a:gd name="T24" fmla="*/ 717 w 1228"/>
              <a:gd name="T25" fmla="*/ 1198 h 1221"/>
              <a:gd name="T26" fmla="*/ 734 w 1228"/>
              <a:gd name="T27" fmla="*/ 1221 h 1221"/>
              <a:gd name="T28" fmla="*/ 1187 w 1228"/>
              <a:gd name="T29" fmla="*/ 1221 h 1221"/>
              <a:gd name="T30" fmla="*/ 1228 w 1228"/>
              <a:gd name="T31" fmla="*/ 1180 h 1221"/>
              <a:gd name="T32" fmla="*/ 1228 w 1228"/>
              <a:gd name="T33" fmla="*/ 1057 h 1221"/>
              <a:gd name="T34" fmla="*/ 952 w 1228"/>
              <a:gd name="T35" fmla="*/ 781 h 1221"/>
              <a:gd name="T36" fmla="*/ 953 w 1228"/>
              <a:gd name="T37" fmla="*/ 339 h 1221"/>
              <a:gd name="T38" fmla="*/ 614 w 1228"/>
              <a:gd name="T39" fmla="*/ 0 h 1221"/>
              <a:gd name="T40" fmla="*/ 275 w 1228"/>
              <a:gd name="T41" fmla="*/ 339 h 1221"/>
              <a:gd name="T42" fmla="*/ 614 w 1228"/>
              <a:gd name="T43" fmla="*/ 678 h 1221"/>
              <a:gd name="T44" fmla="*/ 953 w 1228"/>
              <a:gd name="T45" fmla="*/ 339 h 1221"/>
              <a:gd name="T46" fmla="*/ 614 w 1228"/>
              <a:gd name="T47" fmla="*/ 790 h 1221"/>
              <a:gd name="T48" fmla="*/ 561 w 1228"/>
              <a:gd name="T49" fmla="*/ 843 h 1221"/>
              <a:gd name="T50" fmla="*/ 561 w 1228"/>
              <a:gd name="T51" fmla="*/ 1125 h 1221"/>
              <a:gd name="T52" fmla="*/ 614 w 1228"/>
              <a:gd name="T53" fmla="*/ 1178 h 1221"/>
              <a:gd name="T54" fmla="*/ 667 w 1228"/>
              <a:gd name="T55" fmla="*/ 1125 h 1221"/>
              <a:gd name="T56" fmla="*/ 667 w 1228"/>
              <a:gd name="T57" fmla="*/ 843 h 1221"/>
              <a:gd name="T58" fmla="*/ 614 w 1228"/>
              <a:gd name="T59" fmla="*/ 790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28" h="1221">
                <a:moveTo>
                  <a:pt x="380" y="793"/>
                </a:moveTo>
                <a:cubicBezTo>
                  <a:pt x="377" y="786"/>
                  <a:pt x="370" y="781"/>
                  <a:pt x="363" y="781"/>
                </a:cubicBezTo>
                <a:lnTo>
                  <a:pt x="276" y="781"/>
                </a:lnTo>
                <a:cubicBezTo>
                  <a:pt x="124" y="781"/>
                  <a:pt x="0" y="904"/>
                  <a:pt x="0" y="1057"/>
                </a:cubicBezTo>
                <a:lnTo>
                  <a:pt x="0" y="1180"/>
                </a:lnTo>
                <a:cubicBezTo>
                  <a:pt x="0" y="1202"/>
                  <a:pt x="19" y="1221"/>
                  <a:pt x="41" y="1221"/>
                </a:cubicBezTo>
                <a:lnTo>
                  <a:pt x="495" y="1221"/>
                </a:lnTo>
                <a:cubicBezTo>
                  <a:pt x="507" y="1221"/>
                  <a:pt x="515" y="1209"/>
                  <a:pt x="512" y="1198"/>
                </a:cubicBezTo>
                <a:lnTo>
                  <a:pt x="380" y="793"/>
                </a:lnTo>
                <a:close/>
                <a:moveTo>
                  <a:pt x="952" y="781"/>
                </a:moveTo>
                <a:lnTo>
                  <a:pt x="866" y="781"/>
                </a:lnTo>
                <a:cubicBezTo>
                  <a:pt x="858" y="781"/>
                  <a:pt x="851" y="786"/>
                  <a:pt x="849" y="793"/>
                </a:cubicBezTo>
                <a:lnTo>
                  <a:pt x="717" y="1198"/>
                </a:lnTo>
                <a:cubicBezTo>
                  <a:pt x="713" y="1209"/>
                  <a:pt x="722" y="1221"/>
                  <a:pt x="734" y="1221"/>
                </a:cubicBezTo>
                <a:lnTo>
                  <a:pt x="1187" y="1221"/>
                </a:lnTo>
                <a:cubicBezTo>
                  <a:pt x="1210" y="1221"/>
                  <a:pt x="1228" y="1202"/>
                  <a:pt x="1228" y="1180"/>
                </a:cubicBezTo>
                <a:lnTo>
                  <a:pt x="1228" y="1057"/>
                </a:lnTo>
                <a:cubicBezTo>
                  <a:pt x="1228" y="904"/>
                  <a:pt x="1104" y="781"/>
                  <a:pt x="952" y="781"/>
                </a:cubicBezTo>
                <a:close/>
                <a:moveTo>
                  <a:pt x="953" y="339"/>
                </a:moveTo>
                <a:cubicBezTo>
                  <a:pt x="953" y="152"/>
                  <a:pt x="801" y="0"/>
                  <a:pt x="614" y="0"/>
                </a:cubicBezTo>
                <a:cubicBezTo>
                  <a:pt x="427" y="0"/>
                  <a:pt x="275" y="152"/>
                  <a:pt x="275" y="339"/>
                </a:cubicBezTo>
                <a:cubicBezTo>
                  <a:pt x="275" y="526"/>
                  <a:pt x="427" y="678"/>
                  <a:pt x="614" y="678"/>
                </a:cubicBezTo>
                <a:cubicBezTo>
                  <a:pt x="801" y="678"/>
                  <a:pt x="953" y="526"/>
                  <a:pt x="953" y="339"/>
                </a:cubicBezTo>
                <a:close/>
                <a:moveTo>
                  <a:pt x="614" y="790"/>
                </a:moveTo>
                <a:cubicBezTo>
                  <a:pt x="585" y="790"/>
                  <a:pt x="561" y="814"/>
                  <a:pt x="561" y="843"/>
                </a:cubicBezTo>
                <a:lnTo>
                  <a:pt x="561" y="1125"/>
                </a:lnTo>
                <a:cubicBezTo>
                  <a:pt x="561" y="1155"/>
                  <a:pt x="585" y="1178"/>
                  <a:pt x="614" y="1178"/>
                </a:cubicBezTo>
                <a:cubicBezTo>
                  <a:pt x="643" y="1178"/>
                  <a:pt x="667" y="1155"/>
                  <a:pt x="667" y="1125"/>
                </a:cubicBezTo>
                <a:lnTo>
                  <a:pt x="667" y="843"/>
                </a:lnTo>
                <a:cubicBezTo>
                  <a:pt x="667" y="814"/>
                  <a:pt x="643" y="790"/>
                  <a:pt x="614" y="7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38" name="Freeform 25">
            <a:extLst>
              <a:ext uri="{FF2B5EF4-FFF2-40B4-BE49-F238E27FC236}">
                <a16:creationId xmlns:a16="http://schemas.microsoft.com/office/drawing/2014/main" id="{0C54F6FD-F9EE-4785-8593-5F2EC327F13F}"/>
              </a:ext>
            </a:extLst>
          </p:cNvPr>
          <p:cNvSpPr>
            <a:spLocks noEditPoints="1"/>
          </p:cNvSpPr>
          <p:nvPr/>
        </p:nvSpPr>
        <p:spPr bwMode="auto">
          <a:xfrm>
            <a:off x="6894999" y="2306040"/>
            <a:ext cx="428625" cy="430213"/>
          </a:xfrm>
          <a:custGeom>
            <a:avLst/>
            <a:gdLst>
              <a:gd name="T0" fmla="*/ 1021 w 1164"/>
              <a:gd name="T1" fmla="*/ 3 h 1167"/>
              <a:gd name="T2" fmla="*/ 863 w 1164"/>
              <a:gd name="T3" fmla="*/ 26 h 1167"/>
              <a:gd name="T4" fmla="*/ 845 w 1164"/>
              <a:gd name="T5" fmla="*/ 79 h 1167"/>
              <a:gd name="T6" fmla="*/ 882 w 1164"/>
              <a:gd name="T7" fmla="*/ 116 h 1167"/>
              <a:gd name="T8" fmla="*/ 754 w 1164"/>
              <a:gd name="T9" fmla="*/ 244 h 1167"/>
              <a:gd name="T10" fmla="*/ 544 w 1164"/>
              <a:gd name="T11" fmla="*/ 84 h 1167"/>
              <a:gd name="T12" fmla="*/ 478 w 1164"/>
              <a:gd name="T13" fmla="*/ 86 h 1167"/>
              <a:gd name="T14" fmla="*/ 143 w 1164"/>
              <a:gd name="T15" fmla="*/ 361 h 1167"/>
              <a:gd name="T16" fmla="*/ 136 w 1164"/>
              <a:gd name="T17" fmla="*/ 436 h 1167"/>
              <a:gd name="T18" fmla="*/ 177 w 1164"/>
              <a:gd name="T19" fmla="*/ 455 h 1167"/>
              <a:gd name="T20" fmla="*/ 210 w 1164"/>
              <a:gd name="T21" fmla="*/ 443 h 1167"/>
              <a:gd name="T22" fmla="*/ 513 w 1164"/>
              <a:gd name="T23" fmla="*/ 194 h 1167"/>
              <a:gd name="T24" fmla="*/ 727 w 1164"/>
              <a:gd name="T25" fmla="*/ 356 h 1167"/>
              <a:gd name="T26" fmla="*/ 796 w 1164"/>
              <a:gd name="T27" fmla="*/ 351 h 1167"/>
              <a:gd name="T28" fmla="*/ 957 w 1164"/>
              <a:gd name="T29" fmla="*/ 191 h 1167"/>
              <a:gd name="T30" fmla="*/ 981 w 1164"/>
              <a:gd name="T31" fmla="*/ 215 h 1167"/>
              <a:gd name="T32" fmla="*/ 1034 w 1164"/>
              <a:gd name="T33" fmla="*/ 197 h 1167"/>
              <a:gd name="T34" fmla="*/ 1057 w 1164"/>
              <a:gd name="T35" fmla="*/ 39 h 1167"/>
              <a:gd name="T36" fmla="*/ 1021 w 1164"/>
              <a:gd name="T37" fmla="*/ 3 h 1167"/>
              <a:gd name="T38" fmla="*/ 670 w 1164"/>
              <a:gd name="T39" fmla="*/ 479 h 1167"/>
              <a:gd name="T40" fmla="*/ 635 w 1164"/>
              <a:gd name="T41" fmla="*/ 444 h 1167"/>
              <a:gd name="T42" fmla="*/ 494 w 1164"/>
              <a:gd name="T43" fmla="*/ 444 h 1167"/>
              <a:gd name="T44" fmla="*/ 459 w 1164"/>
              <a:gd name="T45" fmla="*/ 479 h 1167"/>
              <a:gd name="T46" fmla="*/ 459 w 1164"/>
              <a:gd name="T47" fmla="*/ 973 h 1167"/>
              <a:gd name="T48" fmla="*/ 670 w 1164"/>
              <a:gd name="T49" fmla="*/ 973 h 1167"/>
              <a:gd name="T50" fmla="*/ 670 w 1164"/>
              <a:gd name="T51" fmla="*/ 479 h 1167"/>
              <a:gd name="T52" fmla="*/ 970 w 1164"/>
              <a:gd name="T53" fmla="*/ 550 h 1167"/>
              <a:gd name="T54" fmla="*/ 935 w 1164"/>
              <a:gd name="T55" fmla="*/ 515 h 1167"/>
              <a:gd name="T56" fmla="*/ 794 w 1164"/>
              <a:gd name="T57" fmla="*/ 515 h 1167"/>
              <a:gd name="T58" fmla="*/ 759 w 1164"/>
              <a:gd name="T59" fmla="*/ 550 h 1167"/>
              <a:gd name="T60" fmla="*/ 759 w 1164"/>
              <a:gd name="T61" fmla="*/ 973 h 1167"/>
              <a:gd name="T62" fmla="*/ 970 w 1164"/>
              <a:gd name="T63" fmla="*/ 973 h 1167"/>
              <a:gd name="T64" fmla="*/ 970 w 1164"/>
              <a:gd name="T65" fmla="*/ 550 h 1167"/>
              <a:gd name="T66" fmla="*/ 1111 w 1164"/>
              <a:gd name="T67" fmla="*/ 1061 h 1167"/>
              <a:gd name="T68" fmla="*/ 53 w 1164"/>
              <a:gd name="T69" fmla="*/ 1061 h 1167"/>
              <a:gd name="T70" fmla="*/ 0 w 1164"/>
              <a:gd name="T71" fmla="*/ 1114 h 1167"/>
              <a:gd name="T72" fmla="*/ 53 w 1164"/>
              <a:gd name="T73" fmla="*/ 1167 h 1167"/>
              <a:gd name="T74" fmla="*/ 1111 w 1164"/>
              <a:gd name="T75" fmla="*/ 1167 h 1167"/>
              <a:gd name="T76" fmla="*/ 1164 w 1164"/>
              <a:gd name="T77" fmla="*/ 1114 h 1167"/>
              <a:gd name="T78" fmla="*/ 1111 w 1164"/>
              <a:gd name="T79" fmla="*/ 1061 h 1167"/>
              <a:gd name="T80" fmla="*/ 371 w 1164"/>
              <a:gd name="T81" fmla="*/ 656 h 1167"/>
              <a:gd name="T82" fmla="*/ 335 w 1164"/>
              <a:gd name="T83" fmla="*/ 620 h 1167"/>
              <a:gd name="T84" fmla="*/ 194 w 1164"/>
              <a:gd name="T85" fmla="*/ 620 h 1167"/>
              <a:gd name="T86" fmla="*/ 159 w 1164"/>
              <a:gd name="T87" fmla="*/ 656 h 1167"/>
              <a:gd name="T88" fmla="*/ 159 w 1164"/>
              <a:gd name="T89" fmla="*/ 973 h 1167"/>
              <a:gd name="T90" fmla="*/ 371 w 1164"/>
              <a:gd name="T91" fmla="*/ 973 h 1167"/>
              <a:gd name="T92" fmla="*/ 371 w 1164"/>
              <a:gd name="T93" fmla="*/ 656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4" h="1167">
                <a:moveTo>
                  <a:pt x="1021" y="3"/>
                </a:moveTo>
                <a:lnTo>
                  <a:pt x="863" y="26"/>
                </a:lnTo>
                <a:cubicBezTo>
                  <a:pt x="837" y="30"/>
                  <a:pt x="827" y="61"/>
                  <a:pt x="845" y="79"/>
                </a:cubicBezTo>
                <a:lnTo>
                  <a:pt x="882" y="116"/>
                </a:lnTo>
                <a:lnTo>
                  <a:pt x="754" y="244"/>
                </a:lnTo>
                <a:lnTo>
                  <a:pt x="544" y="84"/>
                </a:lnTo>
                <a:cubicBezTo>
                  <a:pt x="524" y="70"/>
                  <a:pt x="497" y="70"/>
                  <a:pt x="478" y="86"/>
                </a:cubicBezTo>
                <a:lnTo>
                  <a:pt x="143" y="361"/>
                </a:lnTo>
                <a:cubicBezTo>
                  <a:pt x="120" y="380"/>
                  <a:pt x="117" y="413"/>
                  <a:pt x="136" y="436"/>
                </a:cubicBezTo>
                <a:cubicBezTo>
                  <a:pt x="146" y="448"/>
                  <a:pt x="161" y="455"/>
                  <a:pt x="177" y="455"/>
                </a:cubicBezTo>
                <a:cubicBezTo>
                  <a:pt x="188" y="455"/>
                  <a:pt x="200" y="451"/>
                  <a:pt x="210" y="443"/>
                </a:cubicBezTo>
                <a:lnTo>
                  <a:pt x="513" y="194"/>
                </a:lnTo>
                <a:lnTo>
                  <a:pt x="727" y="356"/>
                </a:lnTo>
                <a:cubicBezTo>
                  <a:pt x="748" y="372"/>
                  <a:pt x="777" y="370"/>
                  <a:pt x="796" y="351"/>
                </a:cubicBezTo>
                <a:lnTo>
                  <a:pt x="957" y="191"/>
                </a:lnTo>
                <a:lnTo>
                  <a:pt x="981" y="215"/>
                </a:lnTo>
                <a:cubicBezTo>
                  <a:pt x="999" y="233"/>
                  <a:pt x="1031" y="223"/>
                  <a:pt x="1034" y="197"/>
                </a:cubicBezTo>
                <a:lnTo>
                  <a:pt x="1057" y="39"/>
                </a:lnTo>
                <a:cubicBezTo>
                  <a:pt x="1060" y="18"/>
                  <a:pt x="1042" y="0"/>
                  <a:pt x="1021" y="3"/>
                </a:cubicBezTo>
                <a:close/>
                <a:moveTo>
                  <a:pt x="670" y="479"/>
                </a:moveTo>
                <a:cubicBezTo>
                  <a:pt x="670" y="460"/>
                  <a:pt x="655" y="444"/>
                  <a:pt x="635" y="444"/>
                </a:cubicBezTo>
                <a:lnTo>
                  <a:pt x="494" y="444"/>
                </a:lnTo>
                <a:cubicBezTo>
                  <a:pt x="475" y="444"/>
                  <a:pt x="459" y="460"/>
                  <a:pt x="459" y="479"/>
                </a:cubicBezTo>
                <a:lnTo>
                  <a:pt x="459" y="973"/>
                </a:lnTo>
                <a:lnTo>
                  <a:pt x="670" y="973"/>
                </a:lnTo>
                <a:lnTo>
                  <a:pt x="670" y="479"/>
                </a:lnTo>
                <a:close/>
                <a:moveTo>
                  <a:pt x="970" y="550"/>
                </a:moveTo>
                <a:cubicBezTo>
                  <a:pt x="970" y="530"/>
                  <a:pt x="954" y="515"/>
                  <a:pt x="935" y="515"/>
                </a:cubicBezTo>
                <a:lnTo>
                  <a:pt x="794" y="515"/>
                </a:lnTo>
                <a:cubicBezTo>
                  <a:pt x="774" y="515"/>
                  <a:pt x="759" y="530"/>
                  <a:pt x="759" y="550"/>
                </a:cubicBezTo>
                <a:lnTo>
                  <a:pt x="759" y="973"/>
                </a:lnTo>
                <a:lnTo>
                  <a:pt x="970" y="973"/>
                </a:lnTo>
                <a:lnTo>
                  <a:pt x="970" y="550"/>
                </a:lnTo>
                <a:close/>
                <a:moveTo>
                  <a:pt x="1111" y="1061"/>
                </a:moveTo>
                <a:lnTo>
                  <a:pt x="53" y="1061"/>
                </a:lnTo>
                <a:cubicBezTo>
                  <a:pt x="24" y="1061"/>
                  <a:pt x="0" y="1085"/>
                  <a:pt x="0" y="1114"/>
                </a:cubicBezTo>
                <a:cubicBezTo>
                  <a:pt x="0" y="1144"/>
                  <a:pt x="24" y="1167"/>
                  <a:pt x="53" y="1167"/>
                </a:cubicBezTo>
                <a:lnTo>
                  <a:pt x="1111" y="1167"/>
                </a:lnTo>
                <a:cubicBezTo>
                  <a:pt x="1141" y="1167"/>
                  <a:pt x="1164" y="1144"/>
                  <a:pt x="1164" y="1114"/>
                </a:cubicBezTo>
                <a:cubicBezTo>
                  <a:pt x="1164" y="1085"/>
                  <a:pt x="1141" y="1061"/>
                  <a:pt x="1111" y="1061"/>
                </a:cubicBezTo>
                <a:close/>
                <a:moveTo>
                  <a:pt x="371" y="656"/>
                </a:moveTo>
                <a:cubicBezTo>
                  <a:pt x="371" y="636"/>
                  <a:pt x="355" y="620"/>
                  <a:pt x="335" y="620"/>
                </a:cubicBezTo>
                <a:lnTo>
                  <a:pt x="194" y="620"/>
                </a:lnTo>
                <a:cubicBezTo>
                  <a:pt x="175" y="620"/>
                  <a:pt x="159" y="636"/>
                  <a:pt x="159" y="656"/>
                </a:cubicBezTo>
                <a:lnTo>
                  <a:pt x="159" y="973"/>
                </a:lnTo>
                <a:lnTo>
                  <a:pt x="371" y="973"/>
                </a:lnTo>
                <a:lnTo>
                  <a:pt x="371" y="65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77324351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130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1250"/>
                                            <p:tgtEl>
                                              <p:spTgt spid="5"/>
                                            </p:tgtEl>
                                          </p:cBhvr>
                                        </p:animEffect>
                                      </p:childTnLst>
                                    </p:cTn>
                                  </p:par>
                                  <p:par>
                                    <p:cTn id="8" presetID="2" presetClass="entr" presetSubtype="4" decel="100000" fill="hold" grpId="0" nodeType="withEffect">
                                      <p:stCondLst>
                                        <p:cond delay="1800"/>
                                      </p:stCondLst>
                                      <p:childTnLst>
                                        <p:set>
                                          <p:cBhvr>
                                            <p:cTn id="9" dur="1" fill="hold">
                                              <p:stCondLst>
                                                <p:cond delay="0"/>
                                              </p:stCondLst>
                                            </p:cTn>
                                            <p:tgtEl>
                                              <p:spTgt spid="12"/>
                                            </p:tgtEl>
                                            <p:attrNameLst>
                                              <p:attrName>style.visibility</p:attrName>
                                            </p:attrNameLst>
                                          </p:cBhvr>
                                          <p:to>
                                            <p:strVal val="visible"/>
                                          </p:to>
                                        </p:set>
                                        <p:anim calcmode="lin" valueType="num">
                                          <p:cBhvr additive="base">
                                            <p:cTn id="10" dur="1250" fill="hold"/>
                                            <p:tgtEl>
                                              <p:spTgt spid="12"/>
                                            </p:tgtEl>
                                            <p:attrNameLst>
                                              <p:attrName>ppt_x</p:attrName>
                                            </p:attrNameLst>
                                          </p:cBhvr>
                                          <p:tavLst>
                                            <p:tav tm="0">
                                              <p:val>
                                                <p:strVal val="#ppt_x"/>
                                              </p:val>
                                            </p:tav>
                                            <p:tav tm="100000">
                                              <p:val>
                                                <p:strVal val="#ppt_x"/>
                                              </p:val>
                                            </p:tav>
                                          </p:tavLst>
                                        </p:anim>
                                        <p:anim calcmode="lin" valueType="num">
                                          <p:cBhvr additive="base">
                                            <p:cTn id="11" dur="1250" fill="hold"/>
                                            <p:tgtEl>
                                              <p:spTgt spid="12"/>
                                            </p:tgtEl>
                                            <p:attrNameLst>
                                              <p:attrName>ppt_y</p:attrName>
                                            </p:attrNameLst>
                                          </p:cBhvr>
                                          <p:tavLst>
                                            <p:tav tm="0">
                                              <p:val>
                                                <p:strVal val="1+#ppt_h/2"/>
                                              </p:val>
                                            </p:tav>
                                            <p:tav tm="100000">
                                              <p:val>
                                                <p:strVal val="#ppt_y"/>
                                              </p:val>
                                            </p:tav>
                                          </p:tavLst>
                                        </p:anim>
                                      </p:childTnLst>
                                    </p:cTn>
                                  </p:par>
                                  <p:par>
                                    <p:cTn id="12" presetID="2" presetClass="entr" presetSubtype="4" decel="100000" fill="hold" grpId="0" nodeType="withEffect">
                                      <p:stCondLst>
                                        <p:cond delay="2200"/>
                                      </p:stCondLst>
                                      <p:childTnLst>
                                        <p:set>
                                          <p:cBhvr>
                                            <p:cTn id="13" dur="1" fill="hold">
                                              <p:stCondLst>
                                                <p:cond delay="0"/>
                                              </p:stCondLst>
                                            </p:cTn>
                                            <p:tgtEl>
                                              <p:spTgt spid="19"/>
                                            </p:tgtEl>
                                            <p:attrNameLst>
                                              <p:attrName>style.visibility</p:attrName>
                                            </p:attrNameLst>
                                          </p:cBhvr>
                                          <p:to>
                                            <p:strVal val="visible"/>
                                          </p:to>
                                        </p:set>
                                        <p:anim calcmode="lin" valueType="num">
                                          <p:cBhvr additive="base">
                                            <p:cTn id="14" dur="1250" fill="hold"/>
                                            <p:tgtEl>
                                              <p:spTgt spid="19"/>
                                            </p:tgtEl>
                                            <p:attrNameLst>
                                              <p:attrName>ppt_x</p:attrName>
                                            </p:attrNameLst>
                                          </p:cBhvr>
                                          <p:tavLst>
                                            <p:tav tm="0">
                                              <p:val>
                                                <p:strVal val="#ppt_x"/>
                                              </p:val>
                                            </p:tav>
                                            <p:tav tm="100000">
                                              <p:val>
                                                <p:strVal val="#ppt_x"/>
                                              </p:val>
                                            </p:tav>
                                          </p:tavLst>
                                        </p:anim>
                                        <p:anim calcmode="lin" valueType="num">
                                          <p:cBhvr additive="base">
                                            <p:cTn id="15" dur="1250" fill="hold"/>
                                            <p:tgtEl>
                                              <p:spTgt spid="19"/>
                                            </p:tgtEl>
                                            <p:attrNameLst>
                                              <p:attrName>ppt_y</p:attrName>
                                            </p:attrNameLst>
                                          </p:cBhvr>
                                          <p:tavLst>
                                            <p:tav tm="0">
                                              <p:val>
                                                <p:strVal val="1+#ppt_h/2"/>
                                              </p:val>
                                            </p:tav>
                                            <p:tav tm="100000">
                                              <p:val>
                                                <p:strVal val="#ppt_y"/>
                                              </p:val>
                                            </p:tav>
                                          </p:tavLst>
                                        </p:anim>
                                      </p:childTnLst>
                                    </p:cTn>
                                  </p:par>
                                  <p:par>
                                    <p:cTn id="16" presetID="2" presetClass="entr" presetSubtype="4" decel="100000" fill="hold" grpId="0" nodeType="withEffect">
                                      <p:stCondLst>
                                        <p:cond delay="2600"/>
                                      </p:stCondLst>
                                      <p:childTnLst>
                                        <p:set>
                                          <p:cBhvr>
                                            <p:cTn id="17" dur="1" fill="hold">
                                              <p:stCondLst>
                                                <p:cond delay="0"/>
                                              </p:stCondLst>
                                            </p:cTn>
                                            <p:tgtEl>
                                              <p:spTgt spid="20"/>
                                            </p:tgtEl>
                                            <p:attrNameLst>
                                              <p:attrName>style.visibility</p:attrName>
                                            </p:attrNameLst>
                                          </p:cBhvr>
                                          <p:to>
                                            <p:strVal val="visible"/>
                                          </p:to>
                                        </p:set>
                                        <p:anim calcmode="lin" valueType="num">
                                          <p:cBhvr additive="base">
                                            <p:cTn id="18" dur="1250" fill="hold"/>
                                            <p:tgtEl>
                                              <p:spTgt spid="20"/>
                                            </p:tgtEl>
                                            <p:attrNameLst>
                                              <p:attrName>ppt_x</p:attrName>
                                            </p:attrNameLst>
                                          </p:cBhvr>
                                          <p:tavLst>
                                            <p:tav tm="0">
                                              <p:val>
                                                <p:strVal val="#ppt_x"/>
                                              </p:val>
                                            </p:tav>
                                            <p:tav tm="100000">
                                              <p:val>
                                                <p:strVal val="#ppt_x"/>
                                              </p:val>
                                            </p:tav>
                                          </p:tavLst>
                                        </p:anim>
                                        <p:anim calcmode="lin" valueType="num">
                                          <p:cBhvr additive="base">
                                            <p:cTn id="19" dur="1250" fill="hold"/>
                                            <p:tgtEl>
                                              <p:spTgt spid="20"/>
                                            </p:tgtEl>
                                            <p:attrNameLst>
                                              <p:attrName>ppt_y</p:attrName>
                                            </p:attrNameLst>
                                          </p:cBhvr>
                                          <p:tavLst>
                                            <p:tav tm="0">
                                              <p:val>
                                                <p:strVal val="1+#ppt_h/2"/>
                                              </p:val>
                                            </p:tav>
                                            <p:tav tm="100000">
                                              <p:val>
                                                <p:strVal val="#ppt_y"/>
                                              </p:val>
                                            </p:tav>
                                          </p:tavLst>
                                        </p:anim>
                                      </p:childTnLst>
                                    </p:cTn>
                                  </p:par>
                                  <p:par>
                                    <p:cTn id="20" presetID="2" presetClass="entr" presetSubtype="4" decel="100000" fill="hold" grpId="0" nodeType="withEffect">
                                      <p:stCondLst>
                                        <p:cond delay="300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1250" fill="hold"/>
                                            <p:tgtEl>
                                              <p:spTgt spid="21"/>
                                            </p:tgtEl>
                                            <p:attrNameLst>
                                              <p:attrName>ppt_x</p:attrName>
                                            </p:attrNameLst>
                                          </p:cBhvr>
                                          <p:tavLst>
                                            <p:tav tm="0">
                                              <p:val>
                                                <p:strVal val="#ppt_x"/>
                                              </p:val>
                                            </p:tav>
                                            <p:tav tm="100000">
                                              <p:val>
                                                <p:strVal val="#ppt_x"/>
                                              </p:val>
                                            </p:tav>
                                          </p:tavLst>
                                        </p:anim>
                                        <p:anim calcmode="lin" valueType="num">
                                          <p:cBhvr additive="base">
                                            <p:cTn id="23" dur="1250" fill="hold"/>
                                            <p:tgtEl>
                                              <p:spTgt spid="21"/>
                                            </p:tgtEl>
                                            <p:attrNameLst>
                                              <p:attrName>ppt_y</p:attrName>
                                            </p:attrNameLst>
                                          </p:cBhvr>
                                          <p:tavLst>
                                            <p:tav tm="0">
                                              <p:val>
                                                <p:strVal val="1+#ppt_h/2"/>
                                              </p:val>
                                            </p:tav>
                                            <p:tav tm="100000">
                                              <p:val>
                                                <p:strVal val="#ppt_y"/>
                                              </p:val>
                                            </p:tav>
                                          </p:tavLst>
                                        </p:anim>
                                      </p:childTnLst>
                                    </p:cTn>
                                  </p:par>
                                  <p:par>
                                    <p:cTn id="24" presetID="2" presetClass="entr" presetSubtype="4" decel="100000" fill="hold" grpId="0" nodeType="withEffect">
                                      <p:stCondLst>
                                        <p:cond delay="3400"/>
                                      </p:stCondLst>
                                      <p:childTnLst>
                                        <p:set>
                                          <p:cBhvr>
                                            <p:cTn id="25" dur="1" fill="hold">
                                              <p:stCondLst>
                                                <p:cond delay="0"/>
                                              </p:stCondLst>
                                            </p:cTn>
                                            <p:tgtEl>
                                              <p:spTgt spid="22"/>
                                            </p:tgtEl>
                                            <p:attrNameLst>
                                              <p:attrName>style.visibility</p:attrName>
                                            </p:attrNameLst>
                                          </p:cBhvr>
                                          <p:to>
                                            <p:strVal val="visible"/>
                                          </p:to>
                                        </p:set>
                                        <p:anim calcmode="lin" valueType="num">
                                          <p:cBhvr additive="base">
                                            <p:cTn id="26" dur="1250" fill="hold"/>
                                            <p:tgtEl>
                                              <p:spTgt spid="22"/>
                                            </p:tgtEl>
                                            <p:attrNameLst>
                                              <p:attrName>ppt_x</p:attrName>
                                            </p:attrNameLst>
                                          </p:cBhvr>
                                          <p:tavLst>
                                            <p:tav tm="0">
                                              <p:val>
                                                <p:strVal val="#ppt_x"/>
                                              </p:val>
                                            </p:tav>
                                            <p:tav tm="100000">
                                              <p:val>
                                                <p:strVal val="#ppt_x"/>
                                              </p:val>
                                            </p:tav>
                                          </p:tavLst>
                                        </p:anim>
                                        <p:anim calcmode="lin" valueType="num">
                                          <p:cBhvr additive="base">
                                            <p:cTn id="27" dur="1250" fill="hold"/>
                                            <p:tgtEl>
                                              <p:spTgt spid="22"/>
                                            </p:tgtEl>
                                            <p:attrNameLst>
                                              <p:attrName>ppt_y</p:attrName>
                                            </p:attrNameLst>
                                          </p:cBhvr>
                                          <p:tavLst>
                                            <p:tav tm="0">
                                              <p:val>
                                                <p:strVal val="1+#ppt_h/2"/>
                                              </p:val>
                                            </p:tav>
                                            <p:tav tm="100000">
                                              <p:val>
                                                <p:strVal val="#ppt_y"/>
                                              </p:val>
                                            </p:tav>
                                          </p:tavLst>
                                        </p:anim>
                                      </p:childTnLst>
                                    </p:cTn>
                                  </p:par>
                                  <p:par>
                                    <p:cTn id="28" presetID="2" presetClass="entr" presetSubtype="4" decel="100000" fill="hold" grpId="0" nodeType="withEffect">
                                      <p:stCondLst>
                                        <p:cond delay="400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1250" fill="hold"/>
                                            <p:tgtEl>
                                              <p:spTgt spid="23"/>
                                            </p:tgtEl>
                                            <p:attrNameLst>
                                              <p:attrName>ppt_x</p:attrName>
                                            </p:attrNameLst>
                                          </p:cBhvr>
                                          <p:tavLst>
                                            <p:tav tm="0">
                                              <p:val>
                                                <p:strVal val="#ppt_x"/>
                                              </p:val>
                                            </p:tav>
                                            <p:tav tm="100000">
                                              <p:val>
                                                <p:strVal val="#ppt_x"/>
                                              </p:val>
                                            </p:tav>
                                          </p:tavLst>
                                        </p:anim>
                                        <p:anim calcmode="lin" valueType="num">
                                          <p:cBhvr additive="base">
                                            <p:cTn id="31" dur="1250" fill="hold"/>
                                            <p:tgtEl>
                                              <p:spTgt spid="23"/>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14:presetBounceEnd="60000">
                                      <p:stCondLst>
                                        <p:cond delay="4800"/>
                                      </p:stCondLst>
                                      <p:childTnLst>
                                        <p:set>
                                          <p:cBhvr>
                                            <p:cTn id="33" dur="1" fill="hold">
                                              <p:stCondLst>
                                                <p:cond delay="0"/>
                                              </p:stCondLst>
                                            </p:cTn>
                                            <p:tgtEl>
                                              <p:spTgt spid="13"/>
                                            </p:tgtEl>
                                            <p:attrNameLst>
                                              <p:attrName>style.visibility</p:attrName>
                                            </p:attrNameLst>
                                          </p:cBhvr>
                                          <p:to>
                                            <p:strVal val="visible"/>
                                          </p:to>
                                        </p:set>
                                        <p:anim calcmode="lin" valueType="num" p14:bounceEnd="60000">
                                          <p:cBhvr additive="base">
                                            <p:cTn id="34" dur="1250" fill="hold"/>
                                            <p:tgtEl>
                                              <p:spTgt spid="13"/>
                                            </p:tgtEl>
                                            <p:attrNameLst>
                                              <p:attrName>ppt_x</p:attrName>
                                            </p:attrNameLst>
                                          </p:cBhvr>
                                          <p:tavLst>
                                            <p:tav tm="0">
                                              <p:val>
                                                <p:strVal val="#ppt_x"/>
                                              </p:val>
                                            </p:tav>
                                            <p:tav tm="100000">
                                              <p:val>
                                                <p:strVal val="#ppt_x"/>
                                              </p:val>
                                            </p:tav>
                                          </p:tavLst>
                                        </p:anim>
                                        <p:anim calcmode="lin" valueType="num" p14:bounceEnd="60000">
                                          <p:cBhvr additive="base">
                                            <p:cTn id="35" dur="1250" fill="hold"/>
                                            <p:tgtEl>
                                              <p:spTgt spid="13"/>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14:presetBounceEnd="60000">
                                      <p:stCondLst>
                                        <p:cond delay="5100"/>
                                      </p:stCondLst>
                                      <p:childTnLst>
                                        <p:set>
                                          <p:cBhvr>
                                            <p:cTn id="37" dur="1" fill="hold">
                                              <p:stCondLst>
                                                <p:cond delay="0"/>
                                              </p:stCondLst>
                                            </p:cTn>
                                            <p:tgtEl>
                                              <p:spTgt spid="17"/>
                                            </p:tgtEl>
                                            <p:attrNameLst>
                                              <p:attrName>style.visibility</p:attrName>
                                            </p:attrNameLst>
                                          </p:cBhvr>
                                          <p:to>
                                            <p:strVal val="visible"/>
                                          </p:to>
                                        </p:set>
                                        <p:anim calcmode="lin" valueType="num" p14:bounceEnd="60000">
                                          <p:cBhvr additive="base">
                                            <p:cTn id="38" dur="1250" fill="hold"/>
                                            <p:tgtEl>
                                              <p:spTgt spid="17"/>
                                            </p:tgtEl>
                                            <p:attrNameLst>
                                              <p:attrName>ppt_x</p:attrName>
                                            </p:attrNameLst>
                                          </p:cBhvr>
                                          <p:tavLst>
                                            <p:tav tm="0">
                                              <p:val>
                                                <p:strVal val="#ppt_x"/>
                                              </p:val>
                                            </p:tav>
                                            <p:tav tm="100000">
                                              <p:val>
                                                <p:strVal val="#ppt_x"/>
                                              </p:val>
                                            </p:tav>
                                          </p:tavLst>
                                        </p:anim>
                                        <p:anim calcmode="lin" valueType="num" p14:bounceEnd="60000">
                                          <p:cBhvr additive="base">
                                            <p:cTn id="39" dur="1250" fill="hold"/>
                                            <p:tgtEl>
                                              <p:spTgt spid="17"/>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14:presetBounceEnd="60000">
                                      <p:stCondLst>
                                        <p:cond delay="5500"/>
                                      </p:stCondLst>
                                      <p:childTnLst>
                                        <p:set>
                                          <p:cBhvr>
                                            <p:cTn id="41" dur="1" fill="hold">
                                              <p:stCondLst>
                                                <p:cond delay="0"/>
                                              </p:stCondLst>
                                            </p:cTn>
                                            <p:tgtEl>
                                              <p:spTgt spid="38"/>
                                            </p:tgtEl>
                                            <p:attrNameLst>
                                              <p:attrName>style.visibility</p:attrName>
                                            </p:attrNameLst>
                                          </p:cBhvr>
                                          <p:to>
                                            <p:strVal val="visible"/>
                                          </p:to>
                                        </p:set>
                                        <p:anim calcmode="lin" valueType="num" p14:bounceEnd="60000">
                                          <p:cBhvr additive="base">
                                            <p:cTn id="42" dur="1250" fill="hold"/>
                                            <p:tgtEl>
                                              <p:spTgt spid="38"/>
                                            </p:tgtEl>
                                            <p:attrNameLst>
                                              <p:attrName>ppt_x</p:attrName>
                                            </p:attrNameLst>
                                          </p:cBhvr>
                                          <p:tavLst>
                                            <p:tav tm="0">
                                              <p:val>
                                                <p:strVal val="#ppt_x"/>
                                              </p:val>
                                            </p:tav>
                                            <p:tav tm="100000">
                                              <p:val>
                                                <p:strVal val="#ppt_x"/>
                                              </p:val>
                                            </p:tav>
                                          </p:tavLst>
                                        </p:anim>
                                        <p:anim calcmode="lin" valueType="num" p14:bounceEnd="60000">
                                          <p:cBhvr additive="base">
                                            <p:cTn id="43" dur="1250" fill="hold"/>
                                            <p:tgtEl>
                                              <p:spTgt spid="38"/>
                                            </p:tgtEl>
                                            <p:attrNameLst>
                                              <p:attrName>ppt_y</p:attrName>
                                            </p:attrNameLst>
                                          </p:cBhvr>
                                          <p:tavLst>
                                            <p:tav tm="0">
                                              <p:val>
                                                <p:strVal val="1+#ppt_h/2"/>
                                              </p:val>
                                            </p:tav>
                                            <p:tav tm="100000">
                                              <p:val>
                                                <p:strVal val="#ppt_y"/>
                                              </p:val>
                                            </p:tav>
                                          </p:tavLst>
                                        </p:anim>
                                      </p:childTnLst>
                                    </p:cTn>
                                  </p:par>
                                  <p:par>
                                    <p:cTn id="44" presetID="2" presetClass="entr" presetSubtype="1" fill="hold" grpId="0" nodeType="withEffect" p14:presetBounceEnd="60000">
                                      <p:stCondLst>
                                        <p:cond delay="6100"/>
                                      </p:stCondLst>
                                      <p:childTnLst>
                                        <p:set>
                                          <p:cBhvr>
                                            <p:cTn id="45" dur="1" fill="hold">
                                              <p:stCondLst>
                                                <p:cond delay="0"/>
                                              </p:stCondLst>
                                            </p:cTn>
                                            <p:tgtEl>
                                              <p:spTgt spid="26"/>
                                            </p:tgtEl>
                                            <p:attrNameLst>
                                              <p:attrName>style.visibility</p:attrName>
                                            </p:attrNameLst>
                                          </p:cBhvr>
                                          <p:to>
                                            <p:strVal val="visible"/>
                                          </p:to>
                                        </p:set>
                                        <p:anim calcmode="lin" valueType="num" p14:bounceEnd="60000">
                                          <p:cBhvr additive="base">
                                            <p:cTn id="46" dur="1250" fill="hold"/>
                                            <p:tgtEl>
                                              <p:spTgt spid="26"/>
                                            </p:tgtEl>
                                            <p:attrNameLst>
                                              <p:attrName>ppt_x</p:attrName>
                                            </p:attrNameLst>
                                          </p:cBhvr>
                                          <p:tavLst>
                                            <p:tav tm="0">
                                              <p:val>
                                                <p:strVal val="#ppt_x"/>
                                              </p:val>
                                            </p:tav>
                                            <p:tav tm="100000">
                                              <p:val>
                                                <p:strVal val="#ppt_x"/>
                                              </p:val>
                                            </p:tav>
                                          </p:tavLst>
                                        </p:anim>
                                        <p:anim calcmode="lin" valueType="num" p14:bounceEnd="60000">
                                          <p:cBhvr additive="base">
                                            <p:cTn id="47" dur="1250" fill="hold"/>
                                            <p:tgtEl>
                                              <p:spTgt spid="26"/>
                                            </p:tgtEl>
                                            <p:attrNameLst>
                                              <p:attrName>ppt_y</p:attrName>
                                            </p:attrNameLst>
                                          </p:cBhvr>
                                          <p:tavLst>
                                            <p:tav tm="0">
                                              <p:val>
                                                <p:strVal val="0-#ppt_h/2"/>
                                              </p:val>
                                            </p:tav>
                                            <p:tav tm="100000">
                                              <p:val>
                                                <p:strVal val="#ppt_y"/>
                                              </p:val>
                                            </p:tav>
                                          </p:tavLst>
                                        </p:anim>
                                      </p:childTnLst>
                                    </p:cTn>
                                  </p:par>
                                  <p:par>
                                    <p:cTn id="48" presetID="2" presetClass="entr" presetSubtype="1" fill="hold" grpId="0" nodeType="withEffect" p14:presetBounceEnd="60000">
                                      <p:stCondLst>
                                        <p:cond delay="6500"/>
                                      </p:stCondLst>
                                      <p:childTnLst>
                                        <p:set>
                                          <p:cBhvr>
                                            <p:cTn id="49" dur="1" fill="hold">
                                              <p:stCondLst>
                                                <p:cond delay="0"/>
                                              </p:stCondLst>
                                            </p:cTn>
                                            <p:tgtEl>
                                              <p:spTgt spid="30"/>
                                            </p:tgtEl>
                                            <p:attrNameLst>
                                              <p:attrName>style.visibility</p:attrName>
                                            </p:attrNameLst>
                                          </p:cBhvr>
                                          <p:to>
                                            <p:strVal val="visible"/>
                                          </p:to>
                                        </p:set>
                                        <p:anim calcmode="lin" valueType="num" p14:bounceEnd="60000">
                                          <p:cBhvr additive="base">
                                            <p:cTn id="50" dur="1250" fill="hold"/>
                                            <p:tgtEl>
                                              <p:spTgt spid="30"/>
                                            </p:tgtEl>
                                            <p:attrNameLst>
                                              <p:attrName>ppt_x</p:attrName>
                                            </p:attrNameLst>
                                          </p:cBhvr>
                                          <p:tavLst>
                                            <p:tav tm="0">
                                              <p:val>
                                                <p:strVal val="#ppt_x"/>
                                              </p:val>
                                            </p:tav>
                                            <p:tav tm="100000">
                                              <p:val>
                                                <p:strVal val="#ppt_x"/>
                                              </p:val>
                                            </p:tav>
                                          </p:tavLst>
                                        </p:anim>
                                        <p:anim calcmode="lin" valueType="num" p14:bounceEnd="60000">
                                          <p:cBhvr additive="base">
                                            <p:cTn id="51" dur="1250" fill="hold"/>
                                            <p:tgtEl>
                                              <p:spTgt spid="30"/>
                                            </p:tgtEl>
                                            <p:attrNameLst>
                                              <p:attrName>ppt_y</p:attrName>
                                            </p:attrNameLst>
                                          </p:cBhvr>
                                          <p:tavLst>
                                            <p:tav tm="0">
                                              <p:val>
                                                <p:strVal val="0-#ppt_h/2"/>
                                              </p:val>
                                            </p:tav>
                                            <p:tav tm="100000">
                                              <p:val>
                                                <p:strVal val="#ppt_y"/>
                                              </p:val>
                                            </p:tav>
                                          </p:tavLst>
                                        </p:anim>
                                      </p:childTnLst>
                                    </p:cTn>
                                  </p:par>
                                  <p:par>
                                    <p:cTn id="52" presetID="2" presetClass="entr" presetSubtype="1" fill="hold" grpId="0" nodeType="withEffect" p14:presetBounceEnd="60000">
                                      <p:stCondLst>
                                        <p:cond delay="7000"/>
                                      </p:stCondLst>
                                      <p:childTnLst>
                                        <p:set>
                                          <p:cBhvr>
                                            <p:cTn id="53" dur="1" fill="hold">
                                              <p:stCondLst>
                                                <p:cond delay="0"/>
                                              </p:stCondLst>
                                            </p:cTn>
                                            <p:tgtEl>
                                              <p:spTgt spid="34"/>
                                            </p:tgtEl>
                                            <p:attrNameLst>
                                              <p:attrName>style.visibility</p:attrName>
                                            </p:attrNameLst>
                                          </p:cBhvr>
                                          <p:to>
                                            <p:strVal val="visible"/>
                                          </p:to>
                                        </p:set>
                                        <p:anim calcmode="lin" valueType="num" p14:bounceEnd="60000">
                                          <p:cBhvr additive="base">
                                            <p:cTn id="54" dur="1250" fill="hold"/>
                                            <p:tgtEl>
                                              <p:spTgt spid="34"/>
                                            </p:tgtEl>
                                            <p:attrNameLst>
                                              <p:attrName>ppt_x</p:attrName>
                                            </p:attrNameLst>
                                          </p:cBhvr>
                                          <p:tavLst>
                                            <p:tav tm="0">
                                              <p:val>
                                                <p:strVal val="#ppt_x"/>
                                              </p:val>
                                            </p:tav>
                                            <p:tav tm="100000">
                                              <p:val>
                                                <p:strVal val="#ppt_x"/>
                                              </p:val>
                                            </p:tav>
                                          </p:tavLst>
                                        </p:anim>
                                        <p:anim calcmode="lin" valueType="num" p14:bounceEnd="60000">
                                          <p:cBhvr additive="base">
                                            <p:cTn id="55" dur="1250" fill="hold"/>
                                            <p:tgtEl>
                                              <p:spTgt spid="3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9" grpId="0" animBg="1"/>
          <p:bldP spid="20" grpId="0" animBg="1"/>
          <p:bldP spid="21" grpId="0" animBg="1"/>
          <p:bldP spid="22" grpId="0" animBg="1"/>
          <p:bldP spid="23" grpId="0" animBg="1"/>
          <p:bldP spid="13" grpId="0" animBg="1"/>
          <p:bldP spid="17" grpId="0" animBg="1"/>
          <p:bldP spid="26" grpId="0" animBg="1"/>
          <p:bldP spid="30" grpId="0" animBg="1"/>
          <p:bldP spid="34" grpId="0" animBg="1"/>
          <p:bldP spid="38"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130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1250"/>
                                            <p:tgtEl>
                                              <p:spTgt spid="5"/>
                                            </p:tgtEl>
                                          </p:cBhvr>
                                        </p:animEffect>
                                      </p:childTnLst>
                                    </p:cTn>
                                  </p:par>
                                  <p:par>
                                    <p:cTn id="8" presetID="2" presetClass="entr" presetSubtype="4" decel="100000" fill="hold" grpId="0" nodeType="withEffect">
                                      <p:stCondLst>
                                        <p:cond delay="1800"/>
                                      </p:stCondLst>
                                      <p:childTnLst>
                                        <p:set>
                                          <p:cBhvr>
                                            <p:cTn id="9" dur="1" fill="hold">
                                              <p:stCondLst>
                                                <p:cond delay="0"/>
                                              </p:stCondLst>
                                            </p:cTn>
                                            <p:tgtEl>
                                              <p:spTgt spid="12"/>
                                            </p:tgtEl>
                                            <p:attrNameLst>
                                              <p:attrName>style.visibility</p:attrName>
                                            </p:attrNameLst>
                                          </p:cBhvr>
                                          <p:to>
                                            <p:strVal val="visible"/>
                                          </p:to>
                                        </p:set>
                                        <p:anim calcmode="lin" valueType="num">
                                          <p:cBhvr additive="base">
                                            <p:cTn id="10" dur="1250" fill="hold"/>
                                            <p:tgtEl>
                                              <p:spTgt spid="12"/>
                                            </p:tgtEl>
                                            <p:attrNameLst>
                                              <p:attrName>ppt_x</p:attrName>
                                            </p:attrNameLst>
                                          </p:cBhvr>
                                          <p:tavLst>
                                            <p:tav tm="0">
                                              <p:val>
                                                <p:strVal val="#ppt_x"/>
                                              </p:val>
                                            </p:tav>
                                            <p:tav tm="100000">
                                              <p:val>
                                                <p:strVal val="#ppt_x"/>
                                              </p:val>
                                            </p:tav>
                                          </p:tavLst>
                                        </p:anim>
                                        <p:anim calcmode="lin" valueType="num">
                                          <p:cBhvr additive="base">
                                            <p:cTn id="11" dur="1250" fill="hold"/>
                                            <p:tgtEl>
                                              <p:spTgt spid="12"/>
                                            </p:tgtEl>
                                            <p:attrNameLst>
                                              <p:attrName>ppt_y</p:attrName>
                                            </p:attrNameLst>
                                          </p:cBhvr>
                                          <p:tavLst>
                                            <p:tav tm="0">
                                              <p:val>
                                                <p:strVal val="1+#ppt_h/2"/>
                                              </p:val>
                                            </p:tav>
                                            <p:tav tm="100000">
                                              <p:val>
                                                <p:strVal val="#ppt_y"/>
                                              </p:val>
                                            </p:tav>
                                          </p:tavLst>
                                        </p:anim>
                                      </p:childTnLst>
                                    </p:cTn>
                                  </p:par>
                                  <p:par>
                                    <p:cTn id="12" presetID="2" presetClass="entr" presetSubtype="4" decel="100000" fill="hold" grpId="0" nodeType="withEffect">
                                      <p:stCondLst>
                                        <p:cond delay="2200"/>
                                      </p:stCondLst>
                                      <p:childTnLst>
                                        <p:set>
                                          <p:cBhvr>
                                            <p:cTn id="13" dur="1" fill="hold">
                                              <p:stCondLst>
                                                <p:cond delay="0"/>
                                              </p:stCondLst>
                                            </p:cTn>
                                            <p:tgtEl>
                                              <p:spTgt spid="19"/>
                                            </p:tgtEl>
                                            <p:attrNameLst>
                                              <p:attrName>style.visibility</p:attrName>
                                            </p:attrNameLst>
                                          </p:cBhvr>
                                          <p:to>
                                            <p:strVal val="visible"/>
                                          </p:to>
                                        </p:set>
                                        <p:anim calcmode="lin" valueType="num">
                                          <p:cBhvr additive="base">
                                            <p:cTn id="14" dur="1250" fill="hold"/>
                                            <p:tgtEl>
                                              <p:spTgt spid="19"/>
                                            </p:tgtEl>
                                            <p:attrNameLst>
                                              <p:attrName>ppt_x</p:attrName>
                                            </p:attrNameLst>
                                          </p:cBhvr>
                                          <p:tavLst>
                                            <p:tav tm="0">
                                              <p:val>
                                                <p:strVal val="#ppt_x"/>
                                              </p:val>
                                            </p:tav>
                                            <p:tav tm="100000">
                                              <p:val>
                                                <p:strVal val="#ppt_x"/>
                                              </p:val>
                                            </p:tav>
                                          </p:tavLst>
                                        </p:anim>
                                        <p:anim calcmode="lin" valueType="num">
                                          <p:cBhvr additive="base">
                                            <p:cTn id="15" dur="1250" fill="hold"/>
                                            <p:tgtEl>
                                              <p:spTgt spid="19"/>
                                            </p:tgtEl>
                                            <p:attrNameLst>
                                              <p:attrName>ppt_y</p:attrName>
                                            </p:attrNameLst>
                                          </p:cBhvr>
                                          <p:tavLst>
                                            <p:tav tm="0">
                                              <p:val>
                                                <p:strVal val="1+#ppt_h/2"/>
                                              </p:val>
                                            </p:tav>
                                            <p:tav tm="100000">
                                              <p:val>
                                                <p:strVal val="#ppt_y"/>
                                              </p:val>
                                            </p:tav>
                                          </p:tavLst>
                                        </p:anim>
                                      </p:childTnLst>
                                    </p:cTn>
                                  </p:par>
                                  <p:par>
                                    <p:cTn id="16" presetID="2" presetClass="entr" presetSubtype="4" decel="100000" fill="hold" grpId="0" nodeType="withEffect">
                                      <p:stCondLst>
                                        <p:cond delay="2600"/>
                                      </p:stCondLst>
                                      <p:childTnLst>
                                        <p:set>
                                          <p:cBhvr>
                                            <p:cTn id="17" dur="1" fill="hold">
                                              <p:stCondLst>
                                                <p:cond delay="0"/>
                                              </p:stCondLst>
                                            </p:cTn>
                                            <p:tgtEl>
                                              <p:spTgt spid="20"/>
                                            </p:tgtEl>
                                            <p:attrNameLst>
                                              <p:attrName>style.visibility</p:attrName>
                                            </p:attrNameLst>
                                          </p:cBhvr>
                                          <p:to>
                                            <p:strVal val="visible"/>
                                          </p:to>
                                        </p:set>
                                        <p:anim calcmode="lin" valueType="num">
                                          <p:cBhvr additive="base">
                                            <p:cTn id="18" dur="1250" fill="hold"/>
                                            <p:tgtEl>
                                              <p:spTgt spid="20"/>
                                            </p:tgtEl>
                                            <p:attrNameLst>
                                              <p:attrName>ppt_x</p:attrName>
                                            </p:attrNameLst>
                                          </p:cBhvr>
                                          <p:tavLst>
                                            <p:tav tm="0">
                                              <p:val>
                                                <p:strVal val="#ppt_x"/>
                                              </p:val>
                                            </p:tav>
                                            <p:tav tm="100000">
                                              <p:val>
                                                <p:strVal val="#ppt_x"/>
                                              </p:val>
                                            </p:tav>
                                          </p:tavLst>
                                        </p:anim>
                                        <p:anim calcmode="lin" valueType="num">
                                          <p:cBhvr additive="base">
                                            <p:cTn id="19" dur="1250" fill="hold"/>
                                            <p:tgtEl>
                                              <p:spTgt spid="20"/>
                                            </p:tgtEl>
                                            <p:attrNameLst>
                                              <p:attrName>ppt_y</p:attrName>
                                            </p:attrNameLst>
                                          </p:cBhvr>
                                          <p:tavLst>
                                            <p:tav tm="0">
                                              <p:val>
                                                <p:strVal val="1+#ppt_h/2"/>
                                              </p:val>
                                            </p:tav>
                                            <p:tav tm="100000">
                                              <p:val>
                                                <p:strVal val="#ppt_y"/>
                                              </p:val>
                                            </p:tav>
                                          </p:tavLst>
                                        </p:anim>
                                      </p:childTnLst>
                                    </p:cTn>
                                  </p:par>
                                  <p:par>
                                    <p:cTn id="20" presetID="2" presetClass="entr" presetSubtype="4" decel="100000" fill="hold" grpId="0" nodeType="withEffect">
                                      <p:stCondLst>
                                        <p:cond delay="300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1250" fill="hold"/>
                                            <p:tgtEl>
                                              <p:spTgt spid="21"/>
                                            </p:tgtEl>
                                            <p:attrNameLst>
                                              <p:attrName>ppt_x</p:attrName>
                                            </p:attrNameLst>
                                          </p:cBhvr>
                                          <p:tavLst>
                                            <p:tav tm="0">
                                              <p:val>
                                                <p:strVal val="#ppt_x"/>
                                              </p:val>
                                            </p:tav>
                                            <p:tav tm="100000">
                                              <p:val>
                                                <p:strVal val="#ppt_x"/>
                                              </p:val>
                                            </p:tav>
                                          </p:tavLst>
                                        </p:anim>
                                        <p:anim calcmode="lin" valueType="num">
                                          <p:cBhvr additive="base">
                                            <p:cTn id="23" dur="1250" fill="hold"/>
                                            <p:tgtEl>
                                              <p:spTgt spid="21"/>
                                            </p:tgtEl>
                                            <p:attrNameLst>
                                              <p:attrName>ppt_y</p:attrName>
                                            </p:attrNameLst>
                                          </p:cBhvr>
                                          <p:tavLst>
                                            <p:tav tm="0">
                                              <p:val>
                                                <p:strVal val="1+#ppt_h/2"/>
                                              </p:val>
                                            </p:tav>
                                            <p:tav tm="100000">
                                              <p:val>
                                                <p:strVal val="#ppt_y"/>
                                              </p:val>
                                            </p:tav>
                                          </p:tavLst>
                                        </p:anim>
                                      </p:childTnLst>
                                    </p:cTn>
                                  </p:par>
                                  <p:par>
                                    <p:cTn id="24" presetID="2" presetClass="entr" presetSubtype="4" decel="100000" fill="hold" grpId="0" nodeType="withEffect">
                                      <p:stCondLst>
                                        <p:cond delay="3400"/>
                                      </p:stCondLst>
                                      <p:childTnLst>
                                        <p:set>
                                          <p:cBhvr>
                                            <p:cTn id="25" dur="1" fill="hold">
                                              <p:stCondLst>
                                                <p:cond delay="0"/>
                                              </p:stCondLst>
                                            </p:cTn>
                                            <p:tgtEl>
                                              <p:spTgt spid="22"/>
                                            </p:tgtEl>
                                            <p:attrNameLst>
                                              <p:attrName>style.visibility</p:attrName>
                                            </p:attrNameLst>
                                          </p:cBhvr>
                                          <p:to>
                                            <p:strVal val="visible"/>
                                          </p:to>
                                        </p:set>
                                        <p:anim calcmode="lin" valueType="num">
                                          <p:cBhvr additive="base">
                                            <p:cTn id="26" dur="1250" fill="hold"/>
                                            <p:tgtEl>
                                              <p:spTgt spid="22"/>
                                            </p:tgtEl>
                                            <p:attrNameLst>
                                              <p:attrName>ppt_x</p:attrName>
                                            </p:attrNameLst>
                                          </p:cBhvr>
                                          <p:tavLst>
                                            <p:tav tm="0">
                                              <p:val>
                                                <p:strVal val="#ppt_x"/>
                                              </p:val>
                                            </p:tav>
                                            <p:tav tm="100000">
                                              <p:val>
                                                <p:strVal val="#ppt_x"/>
                                              </p:val>
                                            </p:tav>
                                          </p:tavLst>
                                        </p:anim>
                                        <p:anim calcmode="lin" valueType="num">
                                          <p:cBhvr additive="base">
                                            <p:cTn id="27" dur="1250" fill="hold"/>
                                            <p:tgtEl>
                                              <p:spTgt spid="22"/>
                                            </p:tgtEl>
                                            <p:attrNameLst>
                                              <p:attrName>ppt_y</p:attrName>
                                            </p:attrNameLst>
                                          </p:cBhvr>
                                          <p:tavLst>
                                            <p:tav tm="0">
                                              <p:val>
                                                <p:strVal val="1+#ppt_h/2"/>
                                              </p:val>
                                            </p:tav>
                                            <p:tav tm="100000">
                                              <p:val>
                                                <p:strVal val="#ppt_y"/>
                                              </p:val>
                                            </p:tav>
                                          </p:tavLst>
                                        </p:anim>
                                      </p:childTnLst>
                                    </p:cTn>
                                  </p:par>
                                  <p:par>
                                    <p:cTn id="28" presetID="2" presetClass="entr" presetSubtype="4" decel="100000" fill="hold" grpId="0" nodeType="withEffect">
                                      <p:stCondLst>
                                        <p:cond delay="400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1250" fill="hold"/>
                                            <p:tgtEl>
                                              <p:spTgt spid="23"/>
                                            </p:tgtEl>
                                            <p:attrNameLst>
                                              <p:attrName>ppt_x</p:attrName>
                                            </p:attrNameLst>
                                          </p:cBhvr>
                                          <p:tavLst>
                                            <p:tav tm="0">
                                              <p:val>
                                                <p:strVal val="#ppt_x"/>
                                              </p:val>
                                            </p:tav>
                                            <p:tav tm="100000">
                                              <p:val>
                                                <p:strVal val="#ppt_x"/>
                                              </p:val>
                                            </p:tav>
                                          </p:tavLst>
                                        </p:anim>
                                        <p:anim calcmode="lin" valueType="num">
                                          <p:cBhvr additive="base">
                                            <p:cTn id="31" dur="1250" fill="hold"/>
                                            <p:tgtEl>
                                              <p:spTgt spid="23"/>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4800"/>
                                      </p:stCondLst>
                                      <p:childTnLst>
                                        <p:set>
                                          <p:cBhvr>
                                            <p:cTn id="33" dur="1" fill="hold">
                                              <p:stCondLst>
                                                <p:cond delay="0"/>
                                              </p:stCondLst>
                                            </p:cTn>
                                            <p:tgtEl>
                                              <p:spTgt spid="13"/>
                                            </p:tgtEl>
                                            <p:attrNameLst>
                                              <p:attrName>style.visibility</p:attrName>
                                            </p:attrNameLst>
                                          </p:cBhvr>
                                          <p:to>
                                            <p:strVal val="visible"/>
                                          </p:to>
                                        </p:set>
                                        <p:anim calcmode="lin" valueType="num">
                                          <p:cBhvr additive="base">
                                            <p:cTn id="34" dur="1250" fill="hold"/>
                                            <p:tgtEl>
                                              <p:spTgt spid="13"/>
                                            </p:tgtEl>
                                            <p:attrNameLst>
                                              <p:attrName>ppt_x</p:attrName>
                                            </p:attrNameLst>
                                          </p:cBhvr>
                                          <p:tavLst>
                                            <p:tav tm="0">
                                              <p:val>
                                                <p:strVal val="#ppt_x"/>
                                              </p:val>
                                            </p:tav>
                                            <p:tav tm="100000">
                                              <p:val>
                                                <p:strVal val="#ppt_x"/>
                                              </p:val>
                                            </p:tav>
                                          </p:tavLst>
                                        </p:anim>
                                        <p:anim calcmode="lin" valueType="num">
                                          <p:cBhvr additive="base">
                                            <p:cTn id="35" dur="1250" fill="hold"/>
                                            <p:tgtEl>
                                              <p:spTgt spid="13"/>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510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1250" fill="hold"/>
                                            <p:tgtEl>
                                              <p:spTgt spid="17"/>
                                            </p:tgtEl>
                                            <p:attrNameLst>
                                              <p:attrName>ppt_x</p:attrName>
                                            </p:attrNameLst>
                                          </p:cBhvr>
                                          <p:tavLst>
                                            <p:tav tm="0">
                                              <p:val>
                                                <p:strVal val="#ppt_x"/>
                                              </p:val>
                                            </p:tav>
                                            <p:tav tm="100000">
                                              <p:val>
                                                <p:strVal val="#ppt_x"/>
                                              </p:val>
                                            </p:tav>
                                          </p:tavLst>
                                        </p:anim>
                                        <p:anim calcmode="lin" valueType="num">
                                          <p:cBhvr additive="base">
                                            <p:cTn id="39" dur="1250" fill="hold"/>
                                            <p:tgtEl>
                                              <p:spTgt spid="17"/>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5500"/>
                                      </p:stCondLst>
                                      <p:childTnLst>
                                        <p:set>
                                          <p:cBhvr>
                                            <p:cTn id="41" dur="1" fill="hold">
                                              <p:stCondLst>
                                                <p:cond delay="0"/>
                                              </p:stCondLst>
                                            </p:cTn>
                                            <p:tgtEl>
                                              <p:spTgt spid="38"/>
                                            </p:tgtEl>
                                            <p:attrNameLst>
                                              <p:attrName>style.visibility</p:attrName>
                                            </p:attrNameLst>
                                          </p:cBhvr>
                                          <p:to>
                                            <p:strVal val="visible"/>
                                          </p:to>
                                        </p:set>
                                        <p:anim calcmode="lin" valueType="num">
                                          <p:cBhvr additive="base">
                                            <p:cTn id="42" dur="1250" fill="hold"/>
                                            <p:tgtEl>
                                              <p:spTgt spid="38"/>
                                            </p:tgtEl>
                                            <p:attrNameLst>
                                              <p:attrName>ppt_x</p:attrName>
                                            </p:attrNameLst>
                                          </p:cBhvr>
                                          <p:tavLst>
                                            <p:tav tm="0">
                                              <p:val>
                                                <p:strVal val="#ppt_x"/>
                                              </p:val>
                                            </p:tav>
                                            <p:tav tm="100000">
                                              <p:val>
                                                <p:strVal val="#ppt_x"/>
                                              </p:val>
                                            </p:tav>
                                          </p:tavLst>
                                        </p:anim>
                                        <p:anim calcmode="lin" valueType="num">
                                          <p:cBhvr additive="base">
                                            <p:cTn id="43" dur="1250" fill="hold"/>
                                            <p:tgtEl>
                                              <p:spTgt spid="38"/>
                                            </p:tgtEl>
                                            <p:attrNameLst>
                                              <p:attrName>ppt_y</p:attrName>
                                            </p:attrNameLst>
                                          </p:cBhvr>
                                          <p:tavLst>
                                            <p:tav tm="0">
                                              <p:val>
                                                <p:strVal val="1+#ppt_h/2"/>
                                              </p:val>
                                            </p:tav>
                                            <p:tav tm="100000">
                                              <p:val>
                                                <p:strVal val="#ppt_y"/>
                                              </p:val>
                                            </p:tav>
                                          </p:tavLst>
                                        </p:anim>
                                      </p:childTnLst>
                                    </p:cTn>
                                  </p:par>
                                  <p:par>
                                    <p:cTn id="44" presetID="2" presetClass="entr" presetSubtype="1" fill="hold" grpId="0" nodeType="withEffect">
                                      <p:stCondLst>
                                        <p:cond delay="6100"/>
                                      </p:stCondLst>
                                      <p:childTnLst>
                                        <p:set>
                                          <p:cBhvr>
                                            <p:cTn id="45" dur="1" fill="hold">
                                              <p:stCondLst>
                                                <p:cond delay="0"/>
                                              </p:stCondLst>
                                            </p:cTn>
                                            <p:tgtEl>
                                              <p:spTgt spid="26"/>
                                            </p:tgtEl>
                                            <p:attrNameLst>
                                              <p:attrName>style.visibility</p:attrName>
                                            </p:attrNameLst>
                                          </p:cBhvr>
                                          <p:to>
                                            <p:strVal val="visible"/>
                                          </p:to>
                                        </p:set>
                                        <p:anim calcmode="lin" valueType="num">
                                          <p:cBhvr additive="base">
                                            <p:cTn id="46" dur="1250" fill="hold"/>
                                            <p:tgtEl>
                                              <p:spTgt spid="26"/>
                                            </p:tgtEl>
                                            <p:attrNameLst>
                                              <p:attrName>ppt_x</p:attrName>
                                            </p:attrNameLst>
                                          </p:cBhvr>
                                          <p:tavLst>
                                            <p:tav tm="0">
                                              <p:val>
                                                <p:strVal val="#ppt_x"/>
                                              </p:val>
                                            </p:tav>
                                            <p:tav tm="100000">
                                              <p:val>
                                                <p:strVal val="#ppt_x"/>
                                              </p:val>
                                            </p:tav>
                                          </p:tavLst>
                                        </p:anim>
                                        <p:anim calcmode="lin" valueType="num">
                                          <p:cBhvr additive="base">
                                            <p:cTn id="47" dur="1250" fill="hold"/>
                                            <p:tgtEl>
                                              <p:spTgt spid="26"/>
                                            </p:tgtEl>
                                            <p:attrNameLst>
                                              <p:attrName>ppt_y</p:attrName>
                                            </p:attrNameLst>
                                          </p:cBhvr>
                                          <p:tavLst>
                                            <p:tav tm="0">
                                              <p:val>
                                                <p:strVal val="0-#ppt_h/2"/>
                                              </p:val>
                                            </p:tav>
                                            <p:tav tm="100000">
                                              <p:val>
                                                <p:strVal val="#ppt_y"/>
                                              </p:val>
                                            </p:tav>
                                          </p:tavLst>
                                        </p:anim>
                                      </p:childTnLst>
                                    </p:cTn>
                                  </p:par>
                                  <p:par>
                                    <p:cTn id="48" presetID="2" presetClass="entr" presetSubtype="1" fill="hold" grpId="0" nodeType="withEffect">
                                      <p:stCondLst>
                                        <p:cond delay="6500"/>
                                      </p:stCondLst>
                                      <p:childTnLst>
                                        <p:set>
                                          <p:cBhvr>
                                            <p:cTn id="49" dur="1" fill="hold">
                                              <p:stCondLst>
                                                <p:cond delay="0"/>
                                              </p:stCondLst>
                                            </p:cTn>
                                            <p:tgtEl>
                                              <p:spTgt spid="30"/>
                                            </p:tgtEl>
                                            <p:attrNameLst>
                                              <p:attrName>style.visibility</p:attrName>
                                            </p:attrNameLst>
                                          </p:cBhvr>
                                          <p:to>
                                            <p:strVal val="visible"/>
                                          </p:to>
                                        </p:set>
                                        <p:anim calcmode="lin" valueType="num">
                                          <p:cBhvr additive="base">
                                            <p:cTn id="50" dur="1250" fill="hold"/>
                                            <p:tgtEl>
                                              <p:spTgt spid="30"/>
                                            </p:tgtEl>
                                            <p:attrNameLst>
                                              <p:attrName>ppt_x</p:attrName>
                                            </p:attrNameLst>
                                          </p:cBhvr>
                                          <p:tavLst>
                                            <p:tav tm="0">
                                              <p:val>
                                                <p:strVal val="#ppt_x"/>
                                              </p:val>
                                            </p:tav>
                                            <p:tav tm="100000">
                                              <p:val>
                                                <p:strVal val="#ppt_x"/>
                                              </p:val>
                                            </p:tav>
                                          </p:tavLst>
                                        </p:anim>
                                        <p:anim calcmode="lin" valueType="num">
                                          <p:cBhvr additive="base">
                                            <p:cTn id="51" dur="1250" fill="hold"/>
                                            <p:tgtEl>
                                              <p:spTgt spid="30"/>
                                            </p:tgtEl>
                                            <p:attrNameLst>
                                              <p:attrName>ppt_y</p:attrName>
                                            </p:attrNameLst>
                                          </p:cBhvr>
                                          <p:tavLst>
                                            <p:tav tm="0">
                                              <p:val>
                                                <p:strVal val="0-#ppt_h/2"/>
                                              </p:val>
                                            </p:tav>
                                            <p:tav tm="100000">
                                              <p:val>
                                                <p:strVal val="#ppt_y"/>
                                              </p:val>
                                            </p:tav>
                                          </p:tavLst>
                                        </p:anim>
                                      </p:childTnLst>
                                    </p:cTn>
                                  </p:par>
                                  <p:par>
                                    <p:cTn id="52" presetID="2" presetClass="entr" presetSubtype="1" fill="hold" grpId="0" nodeType="withEffect">
                                      <p:stCondLst>
                                        <p:cond delay="7000"/>
                                      </p:stCondLst>
                                      <p:childTnLst>
                                        <p:set>
                                          <p:cBhvr>
                                            <p:cTn id="53" dur="1" fill="hold">
                                              <p:stCondLst>
                                                <p:cond delay="0"/>
                                              </p:stCondLst>
                                            </p:cTn>
                                            <p:tgtEl>
                                              <p:spTgt spid="34"/>
                                            </p:tgtEl>
                                            <p:attrNameLst>
                                              <p:attrName>style.visibility</p:attrName>
                                            </p:attrNameLst>
                                          </p:cBhvr>
                                          <p:to>
                                            <p:strVal val="visible"/>
                                          </p:to>
                                        </p:set>
                                        <p:anim calcmode="lin" valueType="num">
                                          <p:cBhvr additive="base">
                                            <p:cTn id="54" dur="1250" fill="hold"/>
                                            <p:tgtEl>
                                              <p:spTgt spid="34"/>
                                            </p:tgtEl>
                                            <p:attrNameLst>
                                              <p:attrName>ppt_x</p:attrName>
                                            </p:attrNameLst>
                                          </p:cBhvr>
                                          <p:tavLst>
                                            <p:tav tm="0">
                                              <p:val>
                                                <p:strVal val="#ppt_x"/>
                                              </p:val>
                                            </p:tav>
                                            <p:tav tm="100000">
                                              <p:val>
                                                <p:strVal val="#ppt_x"/>
                                              </p:val>
                                            </p:tav>
                                          </p:tavLst>
                                        </p:anim>
                                        <p:anim calcmode="lin" valueType="num">
                                          <p:cBhvr additive="base">
                                            <p:cTn id="55" dur="1250" fill="hold"/>
                                            <p:tgtEl>
                                              <p:spTgt spid="3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9" grpId="0" animBg="1"/>
          <p:bldP spid="20" grpId="0" animBg="1"/>
          <p:bldP spid="21" grpId="0" animBg="1"/>
          <p:bldP spid="22" grpId="0" animBg="1"/>
          <p:bldP spid="23" grpId="0" animBg="1"/>
          <p:bldP spid="13" grpId="0" animBg="1"/>
          <p:bldP spid="17" grpId="0" animBg="1"/>
          <p:bldP spid="26" grpId="0" animBg="1"/>
          <p:bldP spid="30" grpId="0" animBg="1"/>
          <p:bldP spid="34" grpId="0" animBg="1"/>
          <p:bldP spid="38" grpId="0" animBg="1"/>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01579DE-3859-7341-CC93-98FE0BA6021C}"/>
              </a:ext>
            </a:extLst>
          </p:cNvPr>
          <p:cNvPicPr>
            <a:picLocks noChangeAspect="1"/>
          </p:cNvPicPr>
          <p:nvPr/>
        </p:nvPicPr>
        <p:blipFill rotWithShape="1">
          <a:blip r:embed="rId2"/>
          <a:srcRect l="28136" t="5815" r="4899"/>
          <a:stretch/>
        </p:blipFill>
        <p:spPr>
          <a:xfrm>
            <a:off x="-2" y="10"/>
            <a:ext cx="8668512" cy="6857990"/>
          </a:xfrm>
          <a:prstGeom prst="rect">
            <a:avLst/>
          </a:prstGeom>
        </p:spPr>
      </p:pic>
      <p:sp>
        <p:nvSpPr>
          <p:cNvPr id="13" name="Rectangle 12">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gs>
              <a:gs pos="30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8CBD3E5-126D-5E7E-15CA-264200246205}"/>
              </a:ext>
            </a:extLst>
          </p:cNvPr>
          <p:cNvSpPr>
            <a:spLocks noGrp="1"/>
          </p:cNvSpPr>
          <p:nvPr>
            <p:ph type="ctrTitle"/>
          </p:nvPr>
        </p:nvSpPr>
        <p:spPr>
          <a:xfrm>
            <a:off x="7848600" y="1122363"/>
            <a:ext cx="4023360" cy="3204134"/>
          </a:xfrm>
        </p:spPr>
        <p:txBody>
          <a:bodyPr vert="horz" lIns="91440" tIns="45720" rIns="91440" bIns="45720" rtlCol="0" anchor="b">
            <a:normAutofit/>
          </a:bodyPr>
          <a:lstStyle/>
          <a:p>
            <a:r>
              <a:rPr lang="en-US" sz="4800">
                <a:solidFill>
                  <a:schemeClr val="bg1"/>
                </a:solidFill>
              </a:rPr>
              <a:t>Chapter 2: Pattern Recognition </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 name="Rectangle 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4FB25CBD-77FC-FE46-4C1C-0F0FEF377A67}"/>
              </a:ext>
            </a:extLst>
          </p:cNvPr>
          <p:cNvSpPr>
            <a:spLocks noGrp="1"/>
          </p:cNvSpPr>
          <p:nvPr>
            <p:ph type="sldNum" sz="quarter" idx="12"/>
          </p:nvPr>
        </p:nvSpPr>
        <p:spPr>
          <a:xfrm>
            <a:off x="11150138" y="6356350"/>
            <a:ext cx="721822" cy="365125"/>
          </a:xfrm>
        </p:spPr>
        <p:txBody>
          <a:bodyPr vert="horz" lIns="91440" tIns="45720" rIns="91440" bIns="45720" rtlCol="0" anchor="ctr">
            <a:normAutofit/>
          </a:bodyPr>
          <a:lstStyle/>
          <a:p>
            <a:pPr algn="r">
              <a:spcAft>
                <a:spcPts val="600"/>
              </a:spcAft>
              <a:defRPr/>
            </a:pPr>
            <a:fld id="{32D9B6BC-F7CD-4427-A53C-AB81AD25C2A0}" type="slidenum">
              <a:rPr lang="en-US">
                <a:solidFill>
                  <a:schemeClr val="bg1"/>
                </a:solidFill>
                <a:latin typeface="Calibri" panose="020F0502020204030204"/>
              </a:rPr>
              <a:pPr algn="r">
                <a:spcAft>
                  <a:spcPts val="600"/>
                </a:spcAft>
                <a:defRPr/>
              </a:pPr>
              <a:t>5</a:t>
            </a:fld>
            <a:endParaRPr lang="en-US">
              <a:solidFill>
                <a:schemeClr val="bg1"/>
              </a:solidFill>
              <a:latin typeface="Calibri" panose="020F0502020204030204"/>
            </a:endParaRPr>
          </a:p>
        </p:txBody>
      </p:sp>
    </p:spTree>
    <p:extLst>
      <p:ext uri="{BB962C8B-B14F-4D97-AF65-F5344CB8AC3E}">
        <p14:creationId xmlns:p14="http://schemas.microsoft.com/office/powerpoint/2010/main" val="387888181"/>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09E6EFF-B14B-4C34-8698-BD5876AED7FB}"/>
              </a:ext>
            </a:extLst>
          </p:cNvPr>
          <p:cNvSpPr>
            <a:spLocks noGrp="1"/>
          </p:cNvSpPr>
          <p:nvPr>
            <p:ph type="ctrTitle"/>
          </p:nvPr>
        </p:nvSpPr>
        <p:spPr/>
        <p:txBody>
          <a:bodyPr/>
          <a:lstStyle/>
          <a:p>
            <a:r>
              <a:rPr lang="en-US" dirty="0"/>
              <a:t>Understanding Price vs Volume </a:t>
            </a:r>
          </a:p>
        </p:txBody>
      </p:sp>
      <p:sp>
        <p:nvSpPr>
          <p:cNvPr id="2" name="Slide Number Placeholder 1">
            <a:extLst>
              <a:ext uri="{FF2B5EF4-FFF2-40B4-BE49-F238E27FC236}">
                <a16:creationId xmlns:a16="http://schemas.microsoft.com/office/drawing/2014/main" id="{B2073CEB-D6B3-4581-B254-304596519044}"/>
              </a:ext>
            </a:extLst>
          </p:cNvPr>
          <p:cNvSpPr>
            <a:spLocks noGrp="1"/>
          </p:cNvSpPr>
          <p:nvPr>
            <p:ph type="sldNum" sz="quarter" idx="12"/>
          </p:nvPr>
        </p:nvSpPr>
        <p:spPr/>
        <p:txBody>
          <a:bodyPr/>
          <a:lstStyle/>
          <a:p>
            <a:fld id="{32D9B6BC-F7CD-4427-A53C-AB81AD25C2A0}" type="slidenum">
              <a:rPr lang="en-US" smtClean="0"/>
              <a:t>6</a:t>
            </a:fld>
            <a:endParaRPr lang="en-US"/>
          </a:p>
        </p:txBody>
      </p:sp>
      <p:pic>
        <p:nvPicPr>
          <p:cNvPr id="3" name="Picture 2">
            <a:extLst>
              <a:ext uri="{FF2B5EF4-FFF2-40B4-BE49-F238E27FC236}">
                <a16:creationId xmlns:a16="http://schemas.microsoft.com/office/drawing/2014/main" id="{BF21598B-0058-EA4C-14E8-76D818A76CDC}"/>
              </a:ext>
            </a:extLst>
          </p:cNvPr>
          <p:cNvPicPr>
            <a:picLocks noChangeAspect="1"/>
          </p:cNvPicPr>
          <p:nvPr/>
        </p:nvPicPr>
        <p:blipFill>
          <a:blip r:embed="rId2"/>
          <a:stretch>
            <a:fillRect/>
          </a:stretch>
        </p:blipFill>
        <p:spPr>
          <a:xfrm>
            <a:off x="1331708" y="1562100"/>
            <a:ext cx="9156561" cy="4543626"/>
          </a:xfrm>
          <a:prstGeom prst="rect">
            <a:avLst/>
          </a:prstGeom>
        </p:spPr>
      </p:pic>
      <p:cxnSp>
        <p:nvCxnSpPr>
          <p:cNvPr id="10" name="Straight Arrow Connector 9">
            <a:extLst>
              <a:ext uri="{FF2B5EF4-FFF2-40B4-BE49-F238E27FC236}">
                <a16:creationId xmlns:a16="http://schemas.microsoft.com/office/drawing/2014/main" id="{F4767C7F-6C84-3A72-2BC4-26B4CF430508}"/>
              </a:ext>
            </a:extLst>
          </p:cNvPr>
          <p:cNvCxnSpPr/>
          <p:nvPr/>
        </p:nvCxnSpPr>
        <p:spPr>
          <a:xfrm>
            <a:off x="7499136" y="2034456"/>
            <a:ext cx="0" cy="1280160"/>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7172BDA-A1BE-929B-91F1-AD1F01685219}"/>
              </a:ext>
            </a:extLst>
          </p:cNvPr>
          <p:cNvCxnSpPr>
            <a:cxnSpLocks/>
          </p:cNvCxnSpPr>
          <p:nvPr/>
        </p:nvCxnSpPr>
        <p:spPr>
          <a:xfrm flipH="1">
            <a:off x="9745417" y="1622260"/>
            <a:ext cx="624771" cy="857053"/>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34A3488-FCC0-6D62-3975-FCE7A157C546}"/>
              </a:ext>
            </a:extLst>
          </p:cNvPr>
          <p:cNvCxnSpPr/>
          <p:nvPr/>
        </p:nvCxnSpPr>
        <p:spPr>
          <a:xfrm>
            <a:off x="3048852" y="4077025"/>
            <a:ext cx="0" cy="1280160"/>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BEA1AA9-D1E3-1B50-5773-8EB686929ED8}"/>
              </a:ext>
            </a:extLst>
          </p:cNvPr>
          <p:cNvCxnSpPr/>
          <p:nvPr/>
        </p:nvCxnSpPr>
        <p:spPr>
          <a:xfrm>
            <a:off x="5227456" y="2260499"/>
            <a:ext cx="0" cy="1280160"/>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698299"/>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09E6EFF-B14B-4C34-8698-BD5876AED7FB}"/>
              </a:ext>
            </a:extLst>
          </p:cNvPr>
          <p:cNvSpPr>
            <a:spLocks noGrp="1"/>
          </p:cNvSpPr>
          <p:nvPr>
            <p:ph type="ctrTitle"/>
          </p:nvPr>
        </p:nvSpPr>
        <p:spPr/>
        <p:txBody>
          <a:bodyPr/>
          <a:lstStyle/>
          <a:p>
            <a:r>
              <a:rPr lang="en-US"/>
              <a:t>Understanding Volatility of Stock</a:t>
            </a:r>
            <a:endParaRPr lang="en-US" dirty="0"/>
          </a:p>
        </p:txBody>
      </p:sp>
      <p:sp>
        <p:nvSpPr>
          <p:cNvPr id="2" name="Slide Number Placeholder 1">
            <a:extLst>
              <a:ext uri="{FF2B5EF4-FFF2-40B4-BE49-F238E27FC236}">
                <a16:creationId xmlns:a16="http://schemas.microsoft.com/office/drawing/2014/main" id="{B2073CEB-D6B3-4581-B254-304596519044}"/>
              </a:ext>
            </a:extLst>
          </p:cNvPr>
          <p:cNvSpPr>
            <a:spLocks noGrp="1"/>
          </p:cNvSpPr>
          <p:nvPr>
            <p:ph type="sldNum" sz="quarter" idx="12"/>
          </p:nvPr>
        </p:nvSpPr>
        <p:spPr/>
        <p:txBody>
          <a:bodyPr/>
          <a:lstStyle/>
          <a:p>
            <a:fld id="{32D9B6BC-F7CD-4427-A53C-AB81AD25C2A0}" type="slidenum">
              <a:rPr lang="en-US" smtClean="0"/>
              <a:t>7</a:t>
            </a:fld>
            <a:endParaRPr lang="en-US"/>
          </a:p>
        </p:txBody>
      </p:sp>
      <p:pic>
        <p:nvPicPr>
          <p:cNvPr id="4" name="Picture 3">
            <a:extLst>
              <a:ext uri="{FF2B5EF4-FFF2-40B4-BE49-F238E27FC236}">
                <a16:creationId xmlns:a16="http://schemas.microsoft.com/office/drawing/2014/main" id="{4A604135-771B-BFD5-1D64-DB162D71F565}"/>
              </a:ext>
            </a:extLst>
          </p:cNvPr>
          <p:cNvPicPr>
            <a:picLocks noChangeAspect="1"/>
          </p:cNvPicPr>
          <p:nvPr/>
        </p:nvPicPr>
        <p:blipFill>
          <a:blip r:embed="rId2"/>
          <a:stretch>
            <a:fillRect/>
          </a:stretch>
        </p:blipFill>
        <p:spPr>
          <a:xfrm>
            <a:off x="1253179" y="1562100"/>
            <a:ext cx="9572625" cy="5191125"/>
          </a:xfrm>
          <a:prstGeom prst="rect">
            <a:avLst/>
          </a:prstGeom>
        </p:spPr>
      </p:pic>
      <p:cxnSp>
        <p:nvCxnSpPr>
          <p:cNvPr id="5" name="Straight Arrow Connector 4">
            <a:extLst>
              <a:ext uri="{FF2B5EF4-FFF2-40B4-BE49-F238E27FC236}">
                <a16:creationId xmlns:a16="http://schemas.microsoft.com/office/drawing/2014/main" id="{C84A2750-3D01-65D0-0C78-A5F6E7D998BF}"/>
              </a:ext>
            </a:extLst>
          </p:cNvPr>
          <p:cNvCxnSpPr>
            <a:cxnSpLocks/>
          </p:cNvCxnSpPr>
          <p:nvPr/>
        </p:nvCxnSpPr>
        <p:spPr>
          <a:xfrm flipH="1">
            <a:off x="3479629" y="2022990"/>
            <a:ext cx="1515646" cy="0"/>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58A044D-D44B-FA7E-5AF1-781D71887054}"/>
              </a:ext>
            </a:extLst>
          </p:cNvPr>
          <p:cNvCxnSpPr>
            <a:cxnSpLocks/>
          </p:cNvCxnSpPr>
          <p:nvPr/>
        </p:nvCxnSpPr>
        <p:spPr>
          <a:xfrm flipH="1">
            <a:off x="3908190" y="2236759"/>
            <a:ext cx="1515646" cy="0"/>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3D9F7AC-FBD4-7752-25E3-6FD2F2165ADB}"/>
              </a:ext>
            </a:extLst>
          </p:cNvPr>
          <p:cNvCxnSpPr>
            <a:cxnSpLocks/>
          </p:cNvCxnSpPr>
          <p:nvPr/>
        </p:nvCxnSpPr>
        <p:spPr>
          <a:xfrm flipH="1">
            <a:off x="3963422" y="2469962"/>
            <a:ext cx="1515646" cy="0"/>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 name="Cloud 12">
            <a:extLst>
              <a:ext uri="{FF2B5EF4-FFF2-40B4-BE49-F238E27FC236}">
                <a16:creationId xmlns:a16="http://schemas.microsoft.com/office/drawing/2014/main" id="{FE08AC4C-DEA8-A921-6225-601516BC236F}"/>
              </a:ext>
            </a:extLst>
          </p:cNvPr>
          <p:cNvSpPr/>
          <p:nvPr/>
        </p:nvSpPr>
        <p:spPr>
          <a:xfrm>
            <a:off x="8935516" y="1681532"/>
            <a:ext cx="1890288" cy="2239956"/>
          </a:xfrm>
          <a:prstGeom prst="cloud">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00852482"/>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09E6EFF-B14B-4C34-8698-BD5876AED7FB}"/>
              </a:ext>
            </a:extLst>
          </p:cNvPr>
          <p:cNvSpPr>
            <a:spLocks noGrp="1"/>
          </p:cNvSpPr>
          <p:nvPr>
            <p:ph type="ctrTitle"/>
          </p:nvPr>
        </p:nvSpPr>
        <p:spPr>
          <a:xfrm>
            <a:off x="796604" y="816759"/>
            <a:ext cx="10595296" cy="1057469"/>
          </a:xfrm>
        </p:spPr>
        <p:txBody>
          <a:bodyPr/>
          <a:lstStyle/>
          <a:p>
            <a:r>
              <a:rPr lang="en-US" dirty="0"/>
              <a:t>Understanding Stock Price Changes Over Time</a:t>
            </a:r>
          </a:p>
        </p:txBody>
      </p:sp>
      <p:sp>
        <p:nvSpPr>
          <p:cNvPr id="2" name="Slide Number Placeholder 1">
            <a:extLst>
              <a:ext uri="{FF2B5EF4-FFF2-40B4-BE49-F238E27FC236}">
                <a16:creationId xmlns:a16="http://schemas.microsoft.com/office/drawing/2014/main" id="{B2073CEB-D6B3-4581-B254-304596519044}"/>
              </a:ext>
            </a:extLst>
          </p:cNvPr>
          <p:cNvSpPr>
            <a:spLocks noGrp="1"/>
          </p:cNvSpPr>
          <p:nvPr>
            <p:ph type="sldNum" sz="quarter" idx="12"/>
          </p:nvPr>
        </p:nvSpPr>
        <p:spPr/>
        <p:txBody>
          <a:bodyPr/>
          <a:lstStyle/>
          <a:p>
            <a:fld id="{32D9B6BC-F7CD-4427-A53C-AB81AD25C2A0}" type="slidenum">
              <a:rPr lang="en-US" smtClean="0"/>
              <a:t>8</a:t>
            </a:fld>
            <a:endParaRPr lang="en-US"/>
          </a:p>
        </p:txBody>
      </p:sp>
      <p:pic>
        <p:nvPicPr>
          <p:cNvPr id="3" name="Picture 2">
            <a:extLst>
              <a:ext uri="{FF2B5EF4-FFF2-40B4-BE49-F238E27FC236}">
                <a16:creationId xmlns:a16="http://schemas.microsoft.com/office/drawing/2014/main" id="{1A50104F-AF46-11A1-D7B6-3F76E2F5B7F9}"/>
              </a:ext>
            </a:extLst>
          </p:cNvPr>
          <p:cNvPicPr>
            <a:picLocks noChangeAspect="1"/>
          </p:cNvPicPr>
          <p:nvPr/>
        </p:nvPicPr>
        <p:blipFill>
          <a:blip r:embed="rId2"/>
          <a:stretch>
            <a:fillRect/>
          </a:stretch>
        </p:blipFill>
        <p:spPr>
          <a:xfrm>
            <a:off x="2028412" y="1874228"/>
            <a:ext cx="7848816" cy="4962419"/>
          </a:xfrm>
          <a:prstGeom prst="rect">
            <a:avLst/>
          </a:prstGeom>
        </p:spPr>
      </p:pic>
      <p:cxnSp>
        <p:nvCxnSpPr>
          <p:cNvPr id="5" name="Straight Arrow Connector 4">
            <a:extLst>
              <a:ext uri="{FF2B5EF4-FFF2-40B4-BE49-F238E27FC236}">
                <a16:creationId xmlns:a16="http://schemas.microsoft.com/office/drawing/2014/main" id="{85E91D22-8303-5199-FFC2-7AD53A25E1A2}"/>
              </a:ext>
            </a:extLst>
          </p:cNvPr>
          <p:cNvCxnSpPr>
            <a:cxnSpLocks/>
          </p:cNvCxnSpPr>
          <p:nvPr/>
        </p:nvCxnSpPr>
        <p:spPr>
          <a:xfrm flipH="1">
            <a:off x="4785769" y="2838176"/>
            <a:ext cx="1515646" cy="0"/>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8CD9FDD6-4305-C4FA-5BAC-5D341271A6CF}"/>
              </a:ext>
            </a:extLst>
          </p:cNvPr>
          <p:cNvCxnSpPr>
            <a:cxnSpLocks/>
          </p:cNvCxnSpPr>
          <p:nvPr/>
        </p:nvCxnSpPr>
        <p:spPr>
          <a:xfrm flipH="1">
            <a:off x="4785769" y="3071380"/>
            <a:ext cx="1515646" cy="0"/>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Cloud 7">
            <a:extLst>
              <a:ext uri="{FF2B5EF4-FFF2-40B4-BE49-F238E27FC236}">
                <a16:creationId xmlns:a16="http://schemas.microsoft.com/office/drawing/2014/main" id="{84E39BDD-9121-C620-4781-EA3C92FB122B}"/>
              </a:ext>
            </a:extLst>
          </p:cNvPr>
          <p:cNvSpPr/>
          <p:nvPr/>
        </p:nvSpPr>
        <p:spPr>
          <a:xfrm>
            <a:off x="8180675" y="1951402"/>
            <a:ext cx="1696553" cy="1927127"/>
          </a:xfrm>
          <a:prstGeom prst="cloud">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3881468805"/>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ack car with lights on&#10;&#10;Description automatically generated">
            <a:extLst>
              <a:ext uri="{FF2B5EF4-FFF2-40B4-BE49-F238E27FC236}">
                <a16:creationId xmlns:a16="http://schemas.microsoft.com/office/drawing/2014/main" id="{4B2A1173-0C4B-9FDD-DFC4-99D4FBEA2FB1}"/>
              </a:ext>
            </a:extLst>
          </p:cNvPr>
          <p:cNvPicPr>
            <a:picLocks noChangeAspect="1"/>
          </p:cNvPicPr>
          <p:nvPr/>
        </p:nvPicPr>
        <p:blipFill rotWithShape="1">
          <a:blip r:embed="rId2"/>
          <a:srcRect l="20016" r="14774" b="9092"/>
          <a:stretch/>
        </p:blipFill>
        <p:spPr>
          <a:xfrm>
            <a:off x="-2" y="10"/>
            <a:ext cx="8668512" cy="6857990"/>
          </a:xfrm>
          <a:prstGeom prst="rect">
            <a:avLst/>
          </a:prstGeom>
        </p:spPr>
      </p:pic>
      <p:sp>
        <p:nvSpPr>
          <p:cNvPr id="12" name="Rectangle 11">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gs>
              <a:gs pos="30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51B4B0-A93C-78FA-3940-7530CBB61B5F}"/>
              </a:ext>
            </a:extLst>
          </p:cNvPr>
          <p:cNvSpPr>
            <a:spLocks noGrp="1"/>
          </p:cNvSpPr>
          <p:nvPr>
            <p:ph type="ctrTitle"/>
          </p:nvPr>
        </p:nvSpPr>
        <p:spPr>
          <a:xfrm>
            <a:off x="7848600" y="1122363"/>
            <a:ext cx="4023360" cy="3204134"/>
          </a:xfrm>
        </p:spPr>
        <p:txBody>
          <a:bodyPr vert="horz" lIns="91440" tIns="45720" rIns="91440" bIns="45720" rtlCol="0" anchor="b">
            <a:normAutofit/>
          </a:bodyPr>
          <a:lstStyle/>
          <a:p>
            <a:r>
              <a:rPr lang="en-US" sz="4400">
                <a:solidFill>
                  <a:schemeClr val="bg1"/>
                </a:solidFill>
              </a:rPr>
              <a:t>Chapter 3: Pattern Optimization </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AE4F7677-0233-DB09-DE9F-FD36E0FF31A1}"/>
              </a:ext>
            </a:extLst>
          </p:cNvPr>
          <p:cNvSpPr>
            <a:spLocks noGrp="1"/>
          </p:cNvSpPr>
          <p:nvPr>
            <p:ph type="sldNum" sz="quarter" idx="12"/>
          </p:nvPr>
        </p:nvSpPr>
        <p:spPr>
          <a:xfrm>
            <a:off x="11150138" y="6356350"/>
            <a:ext cx="721822" cy="365125"/>
          </a:xfrm>
        </p:spPr>
        <p:txBody>
          <a:bodyPr vert="horz" lIns="91440" tIns="45720" rIns="91440" bIns="45720" rtlCol="0" anchor="ctr">
            <a:normAutofit/>
          </a:bodyPr>
          <a:lstStyle/>
          <a:p>
            <a:pPr algn="r">
              <a:spcAft>
                <a:spcPts val="600"/>
              </a:spcAft>
              <a:defRPr/>
            </a:pPr>
            <a:fld id="{32D9B6BC-F7CD-4427-A53C-AB81AD25C2A0}" type="slidenum">
              <a:rPr lang="en-US">
                <a:solidFill>
                  <a:schemeClr val="bg1"/>
                </a:solidFill>
                <a:latin typeface="Calibri" panose="020F0502020204030204"/>
              </a:rPr>
              <a:pPr algn="r">
                <a:spcAft>
                  <a:spcPts val="600"/>
                </a:spcAft>
                <a:defRPr/>
              </a:pPr>
              <a:t>9</a:t>
            </a:fld>
            <a:endParaRPr lang="en-US">
              <a:solidFill>
                <a:schemeClr val="bg1"/>
              </a:solidFill>
              <a:latin typeface="Calibri" panose="020F0502020204030204"/>
            </a:endParaRPr>
          </a:p>
        </p:txBody>
      </p:sp>
    </p:spTree>
    <p:extLst>
      <p:ext uri="{BB962C8B-B14F-4D97-AF65-F5344CB8AC3E}">
        <p14:creationId xmlns:p14="http://schemas.microsoft.com/office/powerpoint/2010/main" val="1089926250"/>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Data Analysis">
      <a:dk1>
        <a:sysClr val="windowText" lastClr="000000"/>
      </a:dk1>
      <a:lt1>
        <a:sysClr val="window" lastClr="FFFFFF"/>
      </a:lt1>
      <a:dk2>
        <a:srgbClr val="000000"/>
      </a:dk2>
      <a:lt2>
        <a:srgbClr val="FFFFFF"/>
      </a:lt2>
      <a:accent1>
        <a:srgbClr val="0218FF"/>
      </a:accent1>
      <a:accent2>
        <a:srgbClr val="0044ED"/>
      </a:accent2>
      <a:accent3>
        <a:srgbClr val="117FD6"/>
      </a:accent3>
      <a:accent4>
        <a:srgbClr val="34BEBC"/>
      </a:accent4>
      <a:accent5>
        <a:srgbClr val="45E7AB"/>
      </a:accent5>
      <a:accent6>
        <a:srgbClr val="4EFDA2"/>
      </a:accent6>
      <a:hlink>
        <a:srgbClr val="4EFDA2"/>
      </a:hlink>
      <a:folHlink>
        <a:srgbClr val="0218FF"/>
      </a:folHlink>
    </a:clrScheme>
    <a:fontScheme name="Data Analysis">
      <a:majorFont>
        <a:latin typeface="Poppins Bold"/>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0" tIns="0" rIns="0" bIns="0"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11624</TotalTime>
  <Words>218</Words>
  <Application>Microsoft Office PowerPoint</Application>
  <PresentationFormat>Widescreen</PresentationFormat>
  <Paragraphs>68</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Courier New</vt:lpstr>
      <vt:lpstr>Poppins</vt:lpstr>
      <vt:lpstr>Poppins Bold</vt:lpstr>
      <vt:lpstr>Office Theme</vt:lpstr>
      <vt:lpstr>Tesla, Inc Stock Forecasting  </vt:lpstr>
      <vt:lpstr>Problem Statement </vt:lpstr>
      <vt:lpstr>Chapter 1: Background </vt:lpstr>
      <vt:lpstr>Company Info</vt:lpstr>
      <vt:lpstr>Chapter 2: Pattern Recognition </vt:lpstr>
      <vt:lpstr>Understanding Price vs Volume </vt:lpstr>
      <vt:lpstr>Understanding Volatility of Stock</vt:lpstr>
      <vt:lpstr>Understanding Stock Price Changes Over Time</vt:lpstr>
      <vt:lpstr>Chapter 3: Pattern Optimization </vt:lpstr>
      <vt:lpstr>PowerPoint Presentation</vt:lpstr>
      <vt:lpstr>Model Performance </vt:lpstr>
      <vt:lpstr>Final Chapter </vt:lpstr>
      <vt:lpstr>PowerPoint Presentation</vt:lpstr>
      <vt:lpstr>Potential Next Quarters Earnings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MNML</dc:creator>
  <cp:lastModifiedBy>Ryan Martin</cp:lastModifiedBy>
  <cp:revision>714</cp:revision>
  <dcterms:created xsi:type="dcterms:W3CDTF">2022-03-23T02:09:17Z</dcterms:created>
  <dcterms:modified xsi:type="dcterms:W3CDTF">2024-05-18T04:58:16Z</dcterms:modified>
</cp:coreProperties>
</file>

<file path=docProps/thumbnail.jpeg>
</file>